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4" r:id="rId6"/>
    <p:sldId id="262" r:id="rId7"/>
    <p:sldId id="265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DA9DBF-FB72-49F7-A48C-BC44CC75063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E94ACA-C4AC-4F6C-9C02-3F8984B0E01B}">
      <dgm:prSet phldrT="[Текст]" custT="1"/>
      <dgm:spPr/>
      <dgm:t>
        <a:bodyPr/>
        <a:lstStyle/>
        <a:p>
          <a:r>
            <a:rPr lang="ru-RU" sz="2000"/>
            <a:t>Жанр</a:t>
          </a:r>
        </a:p>
      </dgm:t>
    </dgm:pt>
    <dgm:pt modelId="{2EE255BB-795E-48DC-A636-0FB2F1DC9555}" type="parTrans" cxnId="{4D04712E-7B24-4ABF-996D-A34E1C855BE6}">
      <dgm:prSet/>
      <dgm:spPr/>
      <dgm:t>
        <a:bodyPr/>
        <a:lstStyle/>
        <a:p>
          <a:endParaRPr lang="ru-RU"/>
        </a:p>
      </dgm:t>
    </dgm:pt>
    <dgm:pt modelId="{312A261C-DB2B-40B9-8CE3-37EB2E3F787B}" type="sibTrans" cxnId="{4D04712E-7B24-4ABF-996D-A34E1C855BE6}">
      <dgm:prSet/>
      <dgm:spPr/>
      <dgm:t>
        <a:bodyPr/>
        <a:lstStyle/>
        <a:p>
          <a:endParaRPr lang="ru-RU"/>
        </a:p>
      </dgm:t>
    </dgm:pt>
    <dgm:pt modelId="{DAC4C2DD-8159-4A62-AAD4-128835B0C07B}">
      <dgm:prSet phldrT="[Текст]"/>
      <dgm:spPr/>
      <dgm:t>
        <a:bodyPr/>
        <a:lstStyle/>
        <a:p>
          <a:r>
            <a:rPr lang="ru-RU"/>
            <a:t>Форма организации речевого материала в рамках того или иного стиля речи. В жанровом отношении научная речь является одной из наиболее богатых разновидностей русской речи. Жанровое многообразие научного стиля обусловлено, прежде всего, наличием в нем множества типов текстов.</a:t>
          </a:r>
        </a:p>
      </dgm:t>
    </dgm:pt>
    <dgm:pt modelId="{5388A699-7CB9-4BA6-BA52-91B7F640DCE6}" type="parTrans" cxnId="{B34DC29E-F280-4016-9425-91F13D9B558A}">
      <dgm:prSet/>
      <dgm:spPr/>
      <dgm:t>
        <a:bodyPr/>
        <a:lstStyle/>
        <a:p>
          <a:endParaRPr lang="ru-RU"/>
        </a:p>
      </dgm:t>
    </dgm:pt>
    <dgm:pt modelId="{CE325823-6E82-4DD2-89A4-4AB8106B7DD4}" type="sibTrans" cxnId="{B34DC29E-F280-4016-9425-91F13D9B558A}">
      <dgm:prSet/>
      <dgm:spPr/>
      <dgm:t>
        <a:bodyPr/>
        <a:lstStyle/>
        <a:p>
          <a:endParaRPr lang="ru-RU"/>
        </a:p>
      </dgm:t>
    </dgm:pt>
    <dgm:pt modelId="{30EF3DEF-B0C1-4241-B86D-CDB8BDAECB67}" type="pres">
      <dgm:prSet presAssocID="{88DA9DBF-FB72-49F7-A48C-BC44CC75063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D376C7E-D0D4-4C4E-93F4-18FE75C2971B}" type="pres">
      <dgm:prSet presAssocID="{C7E94ACA-C4AC-4F6C-9C02-3F8984B0E01B}" presName="linNode" presStyleCnt="0"/>
      <dgm:spPr/>
    </dgm:pt>
    <dgm:pt modelId="{35636539-4596-4350-A776-1866877B5DAC}" type="pres">
      <dgm:prSet presAssocID="{C7E94ACA-C4AC-4F6C-9C02-3F8984B0E01B}" presName="parentText" presStyleLbl="node1" presStyleIdx="0" presStyleCnt="1" custScaleX="59563" custScaleY="58473" custLinFactNeighborX="-1137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223F21-DA75-4055-8055-56E4FB93BAF1}" type="pres">
      <dgm:prSet presAssocID="{C7E94ACA-C4AC-4F6C-9C02-3F8984B0E01B}" presName="descendantText" presStyleLbl="alignAccFollowNode1" presStyleIdx="0" presStyleCnt="1" custScaleX="115329" custLinFactNeighborX="-6588" custLinFactNeighborY="12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4DC29E-F280-4016-9425-91F13D9B558A}" srcId="{C7E94ACA-C4AC-4F6C-9C02-3F8984B0E01B}" destId="{DAC4C2DD-8159-4A62-AAD4-128835B0C07B}" srcOrd="0" destOrd="0" parTransId="{5388A699-7CB9-4BA6-BA52-91B7F640DCE6}" sibTransId="{CE325823-6E82-4DD2-89A4-4AB8106B7DD4}"/>
    <dgm:cxn modelId="{4D04712E-7B24-4ABF-996D-A34E1C855BE6}" srcId="{88DA9DBF-FB72-49F7-A48C-BC44CC750635}" destId="{C7E94ACA-C4AC-4F6C-9C02-3F8984B0E01B}" srcOrd="0" destOrd="0" parTransId="{2EE255BB-795E-48DC-A636-0FB2F1DC9555}" sibTransId="{312A261C-DB2B-40B9-8CE3-37EB2E3F787B}"/>
    <dgm:cxn modelId="{67FD00B9-9F26-4FED-AF1B-D8E9787BA4DB}" type="presOf" srcId="{C7E94ACA-C4AC-4F6C-9C02-3F8984B0E01B}" destId="{35636539-4596-4350-A776-1866877B5DAC}" srcOrd="0" destOrd="0" presId="urn:microsoft.com/office/officeart/2005/8/layout/vList5"/>
    <dgm:cxn modelId="{E24819DD-426E-414B-97F1-4467C9977007}" type="presOf" srcId="{DAC4C2DD-8159-4A62-AAD4-128835B0C07B}" destId="{35223F21-DA75-4055-8055-56E4FB93BAF1}" srcOrd="0" destOrd="0" presId="urn:microsoft.com/office/officeart/2005/8/layout/vList5"/>
    <dgm:cxn modelId="{3036C298-F2E1-4486-A460-3F2A5576D3A4}" type="presOf" srcId="{88DA9DBF-FB72-49F7-A48C-BC44CC750635}" destId="{30EF3DEF-B0C1-4241-B86D-CDB8BDAECB67}" srcOrd="0" destOrd="0" presId="urn:microsoft.com/office/officeart/2005/8/layout/vList5"/>
    <dgm:cxn modelId="{9C046383-3B36-443D-A7E5-BE9C29D5C137}" type="presParOf" srcId="{30EF3DEF-B0C1-4241-B86D-CDB8BDAECB67}" destId="{9D376C7E-D0D4-4C4E-93F4-18FE75C2971B}" srcOrd="0" destOrd="0" presId="urn:microsoft.com/office/officeart/2005/8/layout/vList5"/>
    <dgm:cxn modelId="{13A5BC64-8269-4B96-9E58-5A3FFA6D1ECA}" type="presParOf" srcId="{9D376C7E-D0D4-4C4E-93F4-18FE75C2971B}" destId="{35636539-4596-4350-A776-1866877B5DAC}" srcOrd="0" destOrd="0" presId="urn:microsoft.com/office/officeart/2005/8/layout/vList5"/>
    <dgm:cxn modelId="{CB5CAE3F-A1FB-49EB-8849-D0B04DEEE66A}" type="presParOf" srcId="{9D376C7E-D0D4-4C4E-93F4-18FE75C2971B}" destId="{35223F21-DA75-4055-8055-56E4FB93BAF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08AB63-58B1-4213-B442-3D0A9AC20E5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0E4CF4-503E-49BC-90C9-2FF18FA63250}">
      <dgm:prSet phldrT="[Текст]" custT="1"/>
      <dgm:spPr>
        <a:xfrm>
          <a:off x="29" y="143594"/>
          <a:ext cx="2817414" cy="78613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Первичные жанры – оригинальные произведения исследовательского характера, они пишутся специалистами и для специалистов.</a:t>
          </a:r>
        </a:p>
      </dgm:t>
    </dgm:pt>
    <dgm:pt modelId="{4ADFCA4B-CC1E-4465-973E-461D795AD648}" type="parTrans" cxnId="{12218695-8EC7-415B-BEEC-A6087D0A6555}">
      <dgm:prSet/>
      <dgm:spPr/>
      <dgm:t>
        <a:bodyPr/>
        <a:lstStyle/>
        <a:p>
          <a:endParaRPr lang="ru-RU"/>
        </a:p>
      </dgm:t>
    </dgm:pt>
    <dgm:pt modelId="{B4B668B3-9328-4D30-BCF5-6FCBD0F9B730}" type="sibTrans" cxnId="{12218695-8EC7-415B-BEEC-A6087D0A6555}">
      <dgm:prSet/>
      <dgm:spPr/>
      <dgm:t>
        <a:bodyPr/>
        <a:lstStyle/>
        <a:p>
          <a:endParaRPr lang="ru-RU"/>
        </a:p>
      </dgm:t>
    </dgm:pt>
    <dgm:pt modelId="{3CEF1858-68F3-4800-92BC-91206C47DA34}">
      <dgm:prSet phldrT="[Текст]"/>
      <dgm:spPr>
        <a:xfrm>
          <a:off x="29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дипломная работа</a:t>
          </a:r>
        </a:p>
      </dgm:t>
    </dgm:pt>
    <dgm:pt modelId="{7FECCABA-1357-4687-B865-B393864EE547}" type="parTrans" cxnId="{AA634BD0-092F-4044-9364-4CD256694304}">
      <dgm:prSet/>
      <dgm:spPr/>
      <dgm:t>
        <a:bodyPr/>
        <a:lstStyle/>
        <a:p>
          <a:endParaRPr lang="ru-RU"/>
        </a:p>
      </dgm:t>
    </dgm:pt>
    <dgm:pt modelId="{BE669CFE-CD6F-4116-9BA3-B927753B0232}" type="sibTrans" cxnId="{AA634BD0-092F-4044-9364-4CD256694304}">
      <dgm:prSet/>
      <dgm:spPr/>
      <dgm:t>
        <a:bodyPr/>
        <a:lstStyle/>
        <a:p>
          <a:endParaRPr lang="ru-RU"/>
        </a:p>
      </dgm:t>
    </dgm:pt>
    <dgm:pt modelId="{750FC88F-C620-4032-8BDD-956B80B64771}">
      <dgm:prSet phldrT="[Текст]"/>
      <dgm:spPr>
        <a:xfrm>
          <a:off x="29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диссертация</a:t>
          </a:r>
        </a:p>
      </dgm:t>
    </dgm:pt>
    <dgm:pt modelId="{3C3F1357-0AD7-4D7F-872F-D4B0AE3567AA}" type="parTrans" cxnId="{7D58AEF0-93E4-4D7F-9B2C-A424845C80EF}">
      <dgm:prSet/>
      <dgm:spPr/>
      <dgm:t>
        <a:bodyPr/>
        <a:lstStyle/>
        <a:p>
          <a:endParaRPr lang="ru-RU"/>
        </a:p>
      </dgm:t>
    </dgm:pt>
    <dgm:pt modelId="{079EF3FB-990E-4AC6-8D4E-B6F80E91C6FA}" type="sibTrans" cxnId="{7D58AEF0-93E4-4D7F-9B2C-A424845C80EF}">
      <dgm:prSet/>
      <dgm:spPr/>
      <dgm:t>
        <a:bodyPr/>
        <a:lstStyle/>
        <a:p>
          <a:endParaRPr lang="ru-RU"/>
        </a:p>
      </dgm:t>
    </dgm:pt>
    <dgm:pt modelId="{BB1F2DC1-85B8-4DF2-BAE0-7E3F87040AFD}">
      <dgm:prSet phldrT="[Текст]" custT="1"/>
      <dgm:spPr>
        <a:xfrm>
          <a:off x="3211881" y="143594"/>
          <a:ext cx="2817414" cy="78613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Вторичные жанры – составляемые на основе уже имеющихся опорных оригинальных текстов</a:t>
          </a:r>
          <a:r>
            <a:rPr lang="ru-RU" sz="8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.</a:t>
          </a:r>
        </a:p>
      </dgm:t>
    </dgm:pt>
    <dgm:pt modelId="{BB615346-061C-4A3D-B582-C1BCFB28A0EB}" type="parTrans" cxnId="{A227C003-4C2E-4643-9435-F35A569BF194}">
      <dgm:prSet/>
      <dgm:spPr/>
      <dgm:t>
        <a:bodyPr/>
        <a:lstStyle/>
        <a:p>
          <a:endParaRPr lang="ru-RU"/>
        </a:p>
      </dgm:t>
    </dgm:pt>
    <dgm:pt modelId="{46472AFC-6E68-4192-A9B2-E56159706878}" type="sibTrans" cxnId="{A227C003-4C2E-4643-9435-F35A569BF194}">
      <dgm:prSet/>
      <dgm:spPr/>
      <dgm:t>
        <a:bodyPr/>
        <a:lstStyle/>
        <a:p>
          <a:endParaRPr lang="ru-RU"/>
        </a:p>
      </dgm:t>
    </dgm:pt>
    <dgm:pt modelId="{6D60CD94-3613-4BB4-AF47-E2C9FC1D3A5B}">
      <dgm:prSet phldrT="[Текст]"/>
      <dgm:spPr>
        <a:xfrm>
          <a:off x="3211881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аннотация</a:t>
          </a:r>
        </a:p>
      </dgm:t>
    </dgm:pt>
    <dgm:pt modelId="{1ADCACA4-36AB-495E-9568-058E991B1390}" type="parTrans" cxnId="{5EFF2149-4E8C-4237-A6D7-787158552E29}">
      <dgm:prSet/>
      <dgm:spPr/>
      <dgm:t>
        <a:bodyPr/>
        <a:lstStyle/>
        <a:p>
          <a:endParaRPr lang="ru-RU"/>
        </a:p>
      </dgm:t>
    </dgm:pt>
    <dgm:pt modelId="{ADD44927-2A85-4FE9-B152-3116E567064B}" type="sibTrans" cxnId="{5EFF2149-4E8C-4237-A6D7-787158552E29}">
      <dgm:prSet/>
      <dgm:spPr/>
      <dgm:t>
        <a:bodyPr/>
        <a:lstStyle/>
        <a:p>
          <a:endParaRPr lang="ru-RU"/>
        </a:p>
      </dgm:t>
    </dgm:pt>
    <dgm:pt modelId="{EF7236C3-17EF-4E3F-993F-9DF22FC0E462}">
      <dgm:prSet phldrT="[Текст]"/>
      <dgm:spPr>
        <a:xfrm>
          <a:off x="3211881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конспект</a:t>
          </a:r>
        </a:p>
      </dgm:t>
    </dgm:pt>
    <dgm:pt modelId="{768300C6-A229-4AD9-93DA-8869CD90CB2C}" type="parTrans" cxnId="{D50798DD-727F-462C-8FE3-FAB2A9866A81}">
      <dgm:prSet/>
      <dgm:spPr/>
      <dgm:t>
        <a:bodyPr/>
        <a:lstStyle/>
        <a:p>
          <a:endParaRPr lang="ru-RU"/>
        </a:p>
      </dgm:t>
    </dgm:pt>
    <dgm:pt modelId="{E91E7FF5-D88C-478E-AB25-E42C8DC32AA0}" type="sibTrans" cxnId="{D50798DD-727F-462C-8FE3-FAB2A9866A81}">
      <dgm:prSet/>
      <dgm:spPr/>
      <dgm:t>
        <a:bodyPr/>
        <a:lstStyle/>
        <a:p>
          <a:endParaRPr lang="ru-RU"/>
        </a:p>
      </dgm:t>
    </dgm:pt>
    <dgm:pt modelId="{C842BAC1-27D0-4FA6-8EDD-C3C57223736E}">
      <dgm:prSet phldrT="[Текст]"/>
      <dgm:spPr>
        <a:xfrm>
          <a:off x="29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доклад</a:t>
          </a:r>
        </a:p>
      </dgm:t>
    </dgm:pt>
    <dgm:pt modelId="{838D7CD1-247A-4460-8D99-8A323CBC9428}" type="parTrans" cxnId="{307EFB2A-63C2-46F8-8453-AF74E5533F7E}">
      <dgm:prSet/>
      <dgm:spPr/>
      <dgm:t>
        <a:bodyPr/>
        <a:lstStyle/>
        <a:p>
          <a:endParaRPr lang="ru-RU"/>
        </a:p>
      </dgm:t>
    </dgm:pt>
    <dgm:pt modelId="{7529DEF8-CF59-4149-9134-3A832847D86C}" type="sibTrans" cxnId="{307EFB2A-63C2-46F8-8453-AF74E5533F7E}">
      <dgm:prSet/>
      <dgm:spPr/>
      <dgm:t>
        <a:bodyPr/>
        <a:lstStyle/>
        <a:p>
          <a:endParaRPr lang="ru-RU"/>
        </a:p>
      </dgm:t>
    </dgm:pt>
    <dgm:pt modelId="{19AA7F28-95FF-49CE-B391-EBFBA4A87117}">
      <dgm:prSet phldrT="[Текст]"/>
      <dgm:spPr>
        <a:xfrm>
          <a:off x="29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инструкция</a:t>
          </a:r>
        </a:p>
      </dgm:t>
    </dgm:pt>
    <dgm:pt modelId="{F967CD7C-969C-46E1-88B8-F7B1FA73DE48}" type="parTrans" cxnId="{D35B18CE-2748-4782-8458-0FD8F1FE3B63}">
      <dgm:prSet/>
      <dgm:spPr/>
      <dgm:t>
        <a:bodyPr/>
        <a:lstStyle/>
        <a:p>
          <a:endParaRPr lang="ru-RU"/>
        </a:p>
      </dgm:t>
    </dgm:pt>
    <dgm:pt modelId="{4C363067-CEC5-4B15-BF8B-3B677598280F}" type="sibTrans" cxnId="{D35B18CE-2748-4782-8458-0FD8F1FE3B63}">
      <dgm:prSet/>
      <dgm:spPr/>
      <dgm:t>
        <a:bodyPr/>
        <a:lstStyle/>
        <a:p>
          <a:endParaRPr lang="ru-RU"/>
        </a:p>
      </dgm:t>
    </dgm:pt>
    <dgm:pt modelId="{7DDFAC0C-C03B-4FFE-AC15-1CD3F072B3DB}">
      <dgm:prSet phldrT="[Текст]"/>
      <dgm:spPr>
        <a:xfrm>
          <a:off x="29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каталог</a:t>
          </a:r>
        </a:p>
      </dgm:t>
    </dgm:pt>
    <dgm:pt modelId="{02C2C9A1-B3F7-4E1B-BD14-F1F05E818FC0}" type="parTrans" cxnId="{CA5235B2-0800-40A6-8CC8-774C87C863DE}">
      <dgm:prSet/>
      <dgm:spPr/>
      <dgm:t>
        <a:bodyPr/>
        <a:lstStyle/>
        <a:p>
          <a:endParaRPr lang="ru-RU"/>
        </a:p>
      </dgm:t>
    </dgm:pt>
    <dgm:pt modelId="{AF5875C2-8340-42A7-B7DD-9E965740CB7B}" type="sibTrans" cxnId="{CA5235B2-0800-40A6-8CC8-774C87C863DE}">
      <dgm:prSet/>
      <dgm:spPr/>
      <dgm:t>
        <a:bodyPr/>
        <a:lstStyle/>
        <a:p>
          <a:endParaRPr lang="ru-RU"/>
        </a:p>
      </dgm:t>
    </dgm:pt>
    <dgm:pt modelId="{583C9F98-21CC-400E-B733-519F44C74C91}">
      <dgm:prSet phldrT="[Текст]"/>
      <dgm:spPr>
        <a:xfrm>
          <a:off x="29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лекция</a:t>
          </a:r>
        </a:p>
      </dgm:t>
    </dgm:pt>
    <dgm:pt modelId="{195F4AF6-79C8-457D-A3C0-4993911AABCF}" type="parTrans" cxnId="{88E5ED4D-06F9-4722-B526-DFED6085DF14}">
      <dgm:prSet/>
      <dgm:spPr/>
      <dgm:t>
        <a:bodyPr/>
        <a:lstStyle/>
        <a:p>
          <a:endParaRPr lang="ru-RU"/>
        </a:p>
      </dgm:t>
    </dgm:pt>
    <dgm:pt modelId="{255804E0-6373-4F44-85F4-C3715FCC6675}" type="sibTrans" cxnId="{88E5ED4D-06F9-4722-B526-DFED6085DF14}">
      <dgm:prSet/>
      <dgm:spPr/>
      <dgm:t>
        <a:bodyPr/>
        <a:lstStyle/>
        <a:p>
          <a:endParaRPr lang="ru-RU"/>
        </a:p>
      </dgm:t>
    </dgm:pt>
    <dgm:pt modelId="{E6D763C0-1F9F-4897-B21F-909907FCA922}">
      <dgm:prSet phldrT="[Текст]"/>
      <dgm:spPr>
        <a:xfrm>
          <a:off x="29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методическое пособие</a:t>
          </a:r>
        </a:p>
      </dgm:t>
    </dgm:pt>
    <dgm:pt modelId="{6D010D0E-C79B-4375-999A-324F589B1D18}" type="parTrans" cxnId="{8873FF12-EBD9-430B-A27E-D79BDA547BEA}">
      <dgm:prSet/>
      <dgm:spPr/>
      <dgm:t>
        <a:bodyPr/>
        <a:lstStyle/>
        <a:p>
          <a:endParaRPr lang="ru-RU"/>
        </a:p>
      </dgm:t>
    </dgm:pt>
    <dgm:pt modelId="{9FA1EF17-6C5F-43DD-9E10-BDA531F2EDD0}" type="sibTrans" cxnId="{8873FF12-EBD9-430B-A27E-D79BDA547BEA}">
      <dgm:prSet/>
      <dgm:spPr/>
      <dgm:t>
        <a:bodyPr/>
        <a:lstStyle/>
        <a:p>
          <a:endParaRPr lang="ru-RU"/>
        </a:p>
      </dgm:t>
    </dgm:pt>
    <dgm:pt modelId="{485F24BF-C5C2-4CDE-AF7E-E4D434F0735F}">
      <dgm:prSet phldrT="[Текст]"/>
      <dgm:spPr>
        <a:xfrm>
          <a:off x="29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монография</a:t>
          </a:r>
        </a:p>
      </dgm:t>
    </dgm:pt>
    <dgm:pt modelId="{A58C6E76-3CB3-4CF4-AD07-739D3D1BF525}" type="parTrans" cxnId="{48A92E9F-CF4E-427A-BAF5-B6A38473CB6F}">
      <dgm:prSet/>
      <dgm:spPr/>
      <dgm:t>
        <a:bodyPr/>
        <a:lstStyle/>
        <a:p>
          <a:endParaRPr lang="ru-RU"/>
        </a:p>
      </dgm:t>
    </dgm:pt>
    <dgm:pt modelId="{9F02F219-333C-4956-900F-4AA88AB7C408}" type="sibTrans" cxnId="{48A92E9F-CF4E-427A-BAF5-B6A38473CB6F}">
      <dgm:prSet/>
      <dgm:spPr/>
      <dgm:t>
        <a:bodyPr/>
        <a:lstStyle/>
        <a:p>
          <a:endParaRPr lang="ru-RU"/>
        </a:p>
      </dgm:t>
    </dgm:pt>
    <dgm:pt modelId="{21603ADD-930F-4E2F-9003-4291BDA6F93F}">
      <dgm:prSet phldrT="[Текст]"/>
      <dgm:spPr>
        <a:xfrm>
          <a:off x="29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паспорт</a:t>
          </a:r>
        </a:p>
      </dgm:t>
    </dgm:pt>
    <dgm:pt modelId="{0FB6C6EA-8668-489B-98C5-C9908BFF4B24}" type="parTrans" cxnId="{3EEA0C2D-3DA7-4D61-84C2-9F316513163C}">
      <dgm:prSet/>
      <dgm:spPr/>
      <dgm:t>
        <a:bodyPr/>
        <a:lstStyle/>
        <a:p>
          <a:endParaRPr lang="ru-RU"/>
        </a:p>
      </dgm:t>
    </dgm:pt>
    <dgm:pt modelId="{F9E79556-C8BD-45A3-8B3D-8220B783A79C}" type="sibTrans" cxnId="{3EEA0C2D-3DA7-4D61-84C2-9F316513163C}">
      <dgm:prSet/>
      <dgm:spPr/>
      <dgm:t>
        <a:bodyPr/>
        <a:lstStyle/>
        <a:p>
          <a:endParaRPr lang="ru-RU"/>
        </a:p>
      </dgm:t>
    </dgm:pt>
    <dgm:pt modelId="{7EC780E3-D5AA-4ECD-8F8F-3E2CD9753957}">
      <dgm:prSet phldrT="[Текст]"/>
      <dgm:spPr>
        <a:xfrm>
          <a:off x="29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словарь</a:t>
          </a:r>
        </a:p>
      </dgm:t>
    </dgm:pt>
    <dgm:pt modelId="{201F0E08-127A-4FCC-BE28-E257E31BB413}" type="parTrans" cxnId="{884DADC1-5BDC-4C5B-BD88-ABC0CA569538}">
      <dgm:prSet/>
      <dgm:spPr/>
      <dgm:t>
        <a:bodyPr/>
        <a:lstStyle/>
        <a:p>
          <a:endParaRPr lang="ru-RU"/>
        </a:p>
      </dgm:t>
    </dgm:pt>
    <dgm:pt modelId="{6291CD85-B5E0-474F-ACFE-3261945F6A39}" type="sibTrans" cxnId="{884DADC1-5BDC-4C5B-BD88-ABC0CA569538}">
      <dgm:prSet/>
      <dgm:spPr/>
      <dgm:t>
        <a:bodyPr/>
        <a:lstStyle/>
        <a:p>
          <a:endParaRPr lang="ru-RU"/>
        </a:p>
      </dgm:t>
    </dgm:pt>
    <dgm:pt modelId="{46CF79A3-7039-4A65-A823-CF1B50889021}">
      <dgm:prSet phldrT="[Текст]"/>
      <dgm:spPr>
        <a:xfrm>
          <a:off x="29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справочник</a:t>
          </a:r>
        </a:p>
      </dgm:t>
    </dgm:pt>
    <dgm:pt modelId="{6ED7AACC-100A-4F0D-9679-6F008E8A0ADC}" type="parTrans" cxnId="{C7CAEC1E-DCC4-4CEC-AEC3-608339DC3562}">
      <dgm:prSet/>
      <dgm:spPr/>
      <dgm:t>
        <a:bodyPr/>
        <a:lstStyle/>
        <a:p>
          <a:endParaRPr lang="ru-RU"/>
        </a:p>
      </dgm:t>
    </dgm:pt>
    <dgm:pt modelId="{488D8964-73C9-45A5-B62D-200BF167CEE0}" type="sibTrans" cxnId="{C7CAEC1E-DCC4-4CEC-AEC3-608339DC3562}">
      <dgm:prSet/>
      <dgm:spPr/>
      <dgm:t>
        <a:bodyPr/>
        <a:lstStyle/>
        <a:p>
          <a:endParaRPr lang="ru-RU"/>
        </a:p>
      </dgm:t>
    </dgm:pt>
    <dgm:pt modelId="{66A26CD8-8CFD-4D72-A3AF-40AA6EB70523}">
      <dgm:prSet phldrT="[Текст]"/>
      <dgm:spPr>
        <a:xfrm>
          <a:off x="29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статья</a:t>
          </a:r>
        </a:p>
      </dgm:t>
    </dgm:pt>
    <dgm:pt modelId="{226A3F22-13AE-464A-9461-12979246CDC0}" type="parTrans" cxnId="{C6FE5ECD-A02A-4F12-BE6C-C4670D253F65}">
      <dgm:prSet/>
      <dgm:spPr/>
      <dgm:t>
        <a:bodyPr/>
        <a:lstStyle/>
        <a:p>
          <a:endParaRPr lang="ru-RU"/>
        </a:p>
      </dgm:t>
    </dgm:pt>
    <dgm:pt modelId="{81126DCC-FCE1-441B-9629-E50066FB3737}" type="sibTrans" cxnId="{C6FE5ECD-A02A-4F12-BE6C-C4670D253F65}">
      <dgm:prSet/>
      <dgm:spPr/>
      <dgm:t>
        <a:bodyPr/>
        <a:lstStyle/>
        <a:p>
          <a:endParaRPr lang="ru-RU"/>
        </a:p>
      </dgm:t>
    </dgm:pt>
    <dgm:pt modelId="{A64CB6BB-39DC-4AAB-864B-66596F1B75D4}">
      <dgm:prSet phldrT="[Текст]"/>
      <dgm:spPr>
        <a:xfrm>
          <a:off x="29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учебник</a:t>
          </a:r>
        </a:p>
      </dgm:t>
    </dgm:pt>
    <dgm:pt modelId="{CB525989-7851-466A-8E9B-45259E5B0127}" type="parTrans" cxnId="{2997008A-79C0-4533-8953-03F06C62A14A}">
      <dgm:prSet/>
      <dgm:spPr/>
      <dgm:t>
        <a:bodyPr/>
        <a:lstStyle/>
        <a:p>
          <a:endParaRPr lang="ru-RU"/>
        </a:p>
      </dgm:t>
    </dgm:pt>
    <dgm:pt modelId="{F7FA41D2-1028-4727-B1AD-CC6463C8411E}" type="sibTrans" cxnId="{2997008A-79C0-4533-8953-03F06C62A14A}">
      <dgm:prSet/>
      <dgm:spPr/>
      <dgm:t>
        <a:bodyPr/>
        <a:lstStyle/>
        <a:p>
          <a:endParaRPr lang="ru-RU"/>
        </a:p>
      </dgm:t>
    </dgm:pt>
    <dgm:pt modelId="{D193F049-AB53-423D-B029-D03988CAF3F7}">
      <dgm:prSet phldrT="[Текст]"/>
      <dgm:spPr>
        <a:xfrm>
          <a:off x="3211881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отзыв</a:t>
          </a:r>
        </a:p>
      </dgm:t>
    </dgm:pt>
    <dgm:pt modelId="{029ED1C9-F02D-4318-983B-FFC91C43C383}" type="parTrans" cxnId="{82AEDE28-C8CB-42E4-B06D-CAEADA6D9616}">
      <dgm:prSet/>
      <dgm:spPr/>
      <dgm:t>
        <a:bodyPr/>
        <a:lstStyle/>
        <a:p>
          <a:endParaRPr lang="ru-RU"/>
        </a:p>
      </dgm:t>
    </dgm:pt>
    <dgm:pt modelId="{5EFC0851-B534-4CC7-88C2-2402D2977564}" type="sibTrans" cxnId="{82AEDE28-C8CB-42E4-B06D-CAEADA6D9616}">
      <dgm:prSet/>
      <dgm:spPr/>
      <dgm:t>
        <a:bodyPr/>
        <a:lstStyle/>
        <a:p>
          <a:endParaRPr lang="ru-RU"/>
        </a:p>
      </dgm:t>
    </dgm:pt>
    <dgm:pt modelId="{4632C3F9-22C1-4315-9065-B55320405E52}">
      <dgm:prSet phldrT="[Текст]"/>
      <dgm:spPr>
        <a:xfrm>
          <a:off x="3211881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план</a:t>
          </a:r>
        </a:p>
      </dgm:t>
    </dgm:pt>
    <dgm:pt modelId="{0D78DFAE-5F8E-425A-82B8-0B32288E3839}" type="parTrans" cxnId="{CD843335-26B9-463F-A496-7E8F7ABE7B96}">
      <dgm:prSet/>
      <dgm:spPr/>
      <dgm:t>
        <a:bodyPr/>
        <a:lstStyle/>
        <a:p>
          <a:endParaRPr lang="ru-RU"/>
        </a:p>
      </dgm:t>
    </dgm:pt>
    <dgm:pt modelId="{C487A4E4-171F-4234-9074-75947FEE5C81}" type="sibTrans" cxnId="{CD843335-26B9-463F-A496-7E8F7ABE7B96}">
      <dgm:prSet/>
      <dgm:spPr/>
      <dgm:t>
        <a:bodyPr/>
        <a:lstStyle/>
        <a:p>
          <a:endParaRPr lang="ru-RU"/>
        </a:p>
      </dgm:t>
    </dgm:pt>
    <dgm:pt modelId="{5847B1CC-16B8-4213-913B-766A094479A6}">
      <dgm:prSet phldrT="[Текст]"/>
      <dgm:spPr>
        <a:xfrm>
          <a:off x="3211881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резюме</a:t>
          </a:r>
        </a:p>
      </dgm:t>
    </dgm:pt>
    <dgm:pt modelId="{2F0E07D0-D18E-42BF-9391-B76D3CAB4950}" type="parTrans" cxnId="{6363AA97-59E3-40D7-BA7A-8F5F7320AE58}">
      <dgm:prSet/>
      <dgm:spPr/>
      <dgm:t>
        <a:bodyPr/>
        <a:lstStyle/>
        <a:p>
          <a:endParaRPr lang="ru-RU"/>
        </a:p>
      </dgm:t>
    </dgm:pt>
    <dgm:pt modelId="{F0558E1A-3A51-4286-9E97-6C60636377C2}" type="sibTrans" cxnId="{6363AA97-59E3-40D7-BA7A-8F5F7320AE58}">
      <dgm:prSet/>
      <dgm:spPr/>
      <dgm:t>
        <a:bodyPr/>
        <a:lstStyle/>
        <a:p>
          <a:endParaRPr lang="ru-RU"/>
        </a:p>
      </dgm:t>
    </dgm:pt>
    <dgm:pt modelId="{6BC8A5C6-7D80-4411-9367-20272F687C66}">
      <dgm:prSet phldrT="[Текст]"/>
      <dgm:spPr>
        <a:xfrm>
          <a:off x="3211881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реферат</a:t>
          </a:r>
        </a:p>
      </dgm:t>
    </dgm:pt>
    <dgm:pt modelId="{F8BBE129-DA58-4B16-BE8A-6D2A073A58C4}" type="parTrans" cxnId="{C7A34F8B-60A4-433C-BCCD-5445318B61CF}">
      <dgm:prSet/>
      <dgm:spPr/>
      <dgm:t>
        <a:bodyPr/>
        <a:lstStyle/>
        <a:p>
          <a:endParaRPr lang="ru-RU"/>
        </a:p>
      </dgm:t>
    </dgm:pt>
    <dgm:pt modelId="{60518754-6FD3-4685-969B-1EAC9CB04A96}" type="sibTrans" cxnId="{C7A34F8B-60A4-433C-BCCD-5445318B61CF}">
      <dgm:prSet/>
      <dgm:spPr/>
      <dgm:t>
        <a:bodyPr/>
        <a:lstStyle/>
        <a:p>
          <a:endParaRPr lang="ru-RU"/>
        </a:p>
      </dgm:t>
    </dgm:pt>
    <dgm:pt modelId="{D3A2F89B-4073-41D5-BAE1-85145B6AE27F}">
      <dgm:prSet phldrT="[Текст]"/>
      <dgm:spPr>
        <a:xfrm>
          <a:off x="3211881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рецензия</a:t>
          </a:r>
        </a:p>
      </dgm:t>
    </dgm:pt>
    <dgm:pt modelId="{384ABD74-947B-4B90-AF1E-C2A1C8013E30}" type="parTrans" cxnId="{975DEBA1-37C0-4659-A52A-B3AF1A3918DB}">
      <dgm:prSet/>
      <dgm:spPr/>
      <dgm:t>
        <a:bodyPr/>
        <a:lstStyle/>
        <a:p>
          <a:endParaRPr lang="ru-RU"/>
        </a:p>
      </dgm:t>
    </dgm:pt>
    <dgm:pt modelId="{A9DFDE2C-40B6-45FE-B458-20A10F5FDE14}" type="sibTrans" cxnId="{975DEBA1-37C0-4659-A52A-B3AF1A3918DB}">
      <dgm:prSet/>
      <dgm:spPr/>
      <dgm:t>
        <a:bodyPr/>
        <a:lstStyle/>
        <a:p>
          <a:endParaRPr lang="ru-RU"/>
        </a:p>
      </dgm:t>
    </dgm:pt>
    <dgm:pt modelId="{4B631AE5-5E7F-4429-9B91-8248A06046F6}">
      <dgm:prSet phldrT="[Текст]"/>
      <dgm:spPr>
        <a:xfrm>
          <a:off x="3211881" y="929730"/>
          <a:ext cx="2817414" cy="2250899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тезисы</a:t>
          </a:r>
        </a:p>
      </dgm:t>
    </dgm:pt>
    <dgm:pt modelId="{B45D4924-75CC-40EE-BF03-15A35A663D88}" type="parTrans" cxnId="{E313E848-A776-4003-B2B2-F02BB5D7CE77}">
      <dgm:prSet/>
      <dgm:spPr/>
      <dgm:t>
        <a:bodyPr/>
        <a:lstStyle/>
        <a:p>
          <a:endParaRPr lang="ru-RU"/>
        </a:p>
      </dgm:t>
    </dgm:pt>
    <dgm:pt modelId="{FF1410BF-2369-404F-859C-082B870A82BE}" type="sibTrans" cxnId="{E313E848-A776-4003-B2B2-F02BB5D7CE77}">
      <dgm:prSet/>
      <dgm:spPr/>
      <dgm:t>
        <a:bodyPr/>
        <a:lstStyle/>
        <a:p>
          <a:endParaRPr lang="ru-RU"/>
        </a:p>
      </dgm:t>
    </dgm:pt>
    <dgm:pt modelId="{F5D15418-5B47-41D8-AEE9-5255926BFFF5}" type="pres">
      <dgm:prSet presAssocID="{CE08AB63-58B1-4213-B442-3D0A9AC20E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8636F0-9BC7-4245-903F-F7DA9C957F3B}" type="pres">
      <dgm:prSet presAssocID="{C90E4CF4-503E-49BC-90C9-2FF18FA63250}" presName="composite" presStyleCnt="0"/>
      <dgm:spPr/>
    </dgm:pt>
    <dgm:pt modelId="{94F5152D-84A7-4BA9-98D5-891DAB4BD538}" type="pres">
      <dgm:prSet presAssocID="{C90E4CF4-503E-49BC-90C9-2FF18FA63250}" presName="parTx" presStyleLbl="alignNode1" presStyleIdx="0" presStyleCnt="2" custScaleY="105440" custLinFactNeighborY="-10296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FA3C8D1-DD7A-4F96-938C-1C0C811C9CBA}" type="pres">
      <dgm:prSet presAssocID="{C90E4CF4-503E-49BC-90C9-2FF18FA63250}" presName="desTx" presStyleLbl="alignAccFollowNode1" presStyleIdx="0" presStyleCnt="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851AC140-5366-44BE-9BFE-8C85BA97E59A}" type="pres">
      <dgm:prSet presAssocID="{B4B668B3-9328-4D30-BCF5-6FCBD0F9B730}" presName="space" presStyleCnt="0"/>
      <dgm:spPr/>
    </dgm:pt>
    <dgm:pt modelId="{34897D66-6CED-4924-98ED-5F20702B1AE4}" type="pres">
      <dgm:prSet presAssocID="{BB1F2DC1-85B8-4DF2-BAE0-7E3F87040AFD}" presName="composite" presStyleCnt="0"/>
      <dgm:spPr/>
    </dgm:pt>
    <dgm:pt modelId="{0D559833-8045-4058-8A8B-459741EF5ABD}" type="pres">
      <dgm:prSet presAssocID="{BB1F2DC1-85B8-4DF2-BAE0-7E3F87040AFD}" presName="parTx" presStyleLbl="alignNode1" presStyleIdx="1" presStyleCnt="2" custScaleY="107155" custLinFactNeighborX="-4116" custLinFactNeighborY="-257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FA11288-C832-4610-9F40-6C0767744A05}" type="pres">
      <dgm:prSet presAssocID="{BB1F2DC1-85B8-4DF2-BAE0-7E3F87040AFD}" presName="desTx" presStyleLbl="alignAccFollowNode1" presStyleIdx="1" presStyleCnt="2" custLinFactNeighborX="-411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4D78EAED-12AC-43F8-88F7-56F14AF60427}" type="presOf" srcId="{6BC8A5C6-7D80-4411-9367-20272F687C66}" destId="{4FA11288-C832-4610-9F40-6C0767744A05}" srcOrd="0" destOrd="5" presId="urn:microsoft.com/office/officeart/2005/8/layout/hList1"/>
    <dgm:cxn modelId="{9776E80E-3B97-4088-8E35-FDF227E2B890}" type="presOf" srcId="{EF7236C3-17EF-4E3F-993F-9DF22FC0E462}" destId="{4FA11288-C832-4610-9F40-6C0767744A05}" srcOrd="0" destOrd="1" presId="urn:microsoft.com/office/officeart/2005/8/layout/hList1"/>
    <dgm:cxn modelId="{5C382C86-E9DD-419E-A8C2-1209D384217B}" type="presOf" srcId="{66A26CD8-8CFD-4D72-A3AF-40AA6EB70523}" destId="{AFA3C8D1-DD7A-4F96-938C-1C0C811C9CBA}" srcOrd="0" destOrd="11" presId="urn:microsoft.com/office/officeart/2005/8/layout/hList1"/>
    <dgm:cxn modelId="{48A92E9F-CF4E-427A-BAF5-B6A38473CB6F}" srcId="{C90E4CF4-503E-49BC-90C9-2FF18FA63250}" destId="{485F24BF-C5C2-4CDE-AF7E-E4D434F0735F}" srcOrd="7" destOrd="0" parTransId="{A58C6E76-3CB3-4CF4-AD07-739D3D1BF525}" sibTransId="{9F02F219-333C-4956-900F-4AA88AB7C408}"/>
    <dgm:cxn modelId="{F61AD1F5-A3ED-41DA-B558-B5C037D95D26}" type="presOf" srcId="{BB1F2DC1-85B8-4DF2-BAE0-7E3F87040AFD}" destId="{0D559833-8045-4058-8A8B-459741EF5ABD}" srcOrd="0" destOrd="0" presId="urn:microsoft.com/office/officeart/2005/8/layout/hList1"/>
    <dgm:cxn modelId="{CA5235B2-0800-40A6-8CC8-774C87C863DE}" srcId="{C90E4CF4-503E-49BC-90C9-2FF18FA63250}" destId="{7DDFAC0C-C03B-4FFE-AC15-1CD3F072B3DB}" srcOrd="4" destOrd="0" parTransId="{02C2C9A1-B3F7-4E1B-BD14-F1F05E818FC0}" sibTransId="{AF5875C2-8340-42A7-B7DD-9E965740CB7B}"/>
    <dgm:cxn modelId="{307EFB2A-63C2-46F8-8453-AF74E5533F7E}" srcId="{C90E4CF4-503E-49BC-90C9-2FF18FA63250}" destId="{C842BAC1-27D0-4FA6-8EDD-C3C57223736E}" srcOrd="2" destOrd="0" parTransId="{838D7CD1-247A-4460-8D99-8A323CBC9428}" sibTransId="{7529DEF8-CF59-4149-9134-3A832847D86C}"/>
    <dgm:cxn modelId="{6363AA97-59E3-40D7-BA7A-8F5F7320AE58}" srcId="{BB1F2DC1-85B8-4DF2-BAE0-7E3F87040AFD}" destId="{5847B1CC-16B8-4213-913B-766A094479A6}" srcOrd="4" destOrd="0" parTransId="{2F0E07D0-D18E-42BF-9391-B76D3CAB4950}" sibTransId="{F0558E1A-3A51-4286-9E97-6C60636377C2}"/>
    <dgm:cxn modelId="{AC7D145C-6C6B-4EE4-9C14-9849DDA334CB}" type="presOf" srcId="{7DDFAC0C-C03B-4FFE-AC15-1CD3F072B3DB}" destId="{AFA3C8D1-DD7A-4F96-938C-1C0C811C9CBA}" srcOrd="0" destOrd="4" presId="urn:microsoft.com/office/officeart/2005/8/layout/hList1"/>
    <dgm:cxn modelId="{C7A34F8B-60A4-433C-BCCD-5445318B61CF}" srcId="{BB1F2DC1-85B8-4DF2-BAE0-7E3F87040AFD}" destId="{6BC8A5C6-7D80-4411-9367-20272F687C66}" srcOrd="5" destOrd="0" parTransId="{F8BBE129-DA58-4B16-BE8A-6D2A073A58C4}" sibTransId="{60518754-6FD3-4685-969B-1EAC9CB04A96}"/>
    <dgm:cxn modelId="{C6FE5ECD-A02A-4F12-BE6C-C4670D253F65}" srcId="{C90E4CF4-503E-49BC-90C9-2FF18FA63250}" destId="{66A26CD8-8CFD-4D72-A3AF-40AA6EB70523}" srcOrd="11" destOrd="0" parTransId="{226A3F22-13AE-464A-9461-12979246CDC0}" sibTransId="{81126DCC-FCE1-441B-9629-E50066FB3737}"/>
    <dgm:cxn modelId="{A227C003-4C2E-4643-9435-F35A569BF194}" srcId="{CE08AB63-58B1-4213-B442-3D0A9AC20E55}" destId="{BB1F2DC1-85B8-4DF2-BAE0-7E3F87040AFD}" srcOrd="1" destOrd="0" parTransId="{BB615346-061C-4A3D-B582-C1BCFB28A0EB}" sibTransId="{46472AFC-6E68-4192-A9B2-E56159706878}"/>
    <dgm:cxn modelId="{110C5682-0C2E-402E-885A-21F9B9F7F828}" type="presOf" srcId="{4632C3F9-22C1-4315-9065-B55320405E52}" destId="{4FA11288-C832-4610-9F40-6C0767744A05}" srcOrd="0" destOrd="3" presId="urn:microsoft.com/office/officeart/2005/8/layout/hList1"/>
    <dgm:cxn modelId="{12218695-8EC7-415B-BEEC-A6087D0A6555}" srcId="{CE08AB63-58B1-4213-B442-3D0A9AC20E55}" destId="{C90E4CF4-503E-49BC-90C9-2FF18FA63250}" srcOrd="0" destOrd="0" parTransId="{4ADFCA4B-CC1E-4465-973E-461D795AD648}" sibTransId="{B4B668B3-9328-4D30-BCF5-6FCBD0F9B730}"/>
    <dgm:cxn modelId="{B0FB7360-6D6B-4CAB-BE67-75A0BD7325B3}" type="presOf" srcId="{46CF79A3-7039-4A65-A823-CF1B50889021}" destId="{AFA3C8D1-DD7A-4F96-938C-1C0C811C9CBA}" srcOrd="0" destOrd="10" presId="urn:microsoft.com/office/officeart/2005/8/layout/hList1"/>
    <dgm:cxn modelId="{88E5ED4D-06F9-4722-B526-DFED6085DF14}" srcId="{C90E4CF4-503E-49BC-90C9-2FF18FA63250}" destId="{583C9F98-21CC-400E-B733-519F44C74C91}" srcOrd="5" destOrd="0" parTransId="{195F4AF6-79C8-457D-A3C0-4993911AABCF}" sibTransId="{255804E0-6373-4F44-85F4-C3715FCC6675}"/>
    <dgm:cxn modelId="{AA634BD0-092F-4044-9364-4CD256694304}" srcId="{C90E4CF4-503E-49BC-90C9-2FF18FA63250}" destId="{3CEF1858-68F3-4800-92BC-91206C47DA34}" srcOrd="0" destOrd="0" parTransId="{7FECCABA-1357-4687-B865-B393864EE547}" sibTransId="{BE669CFE-CD6F-4116-9BA3-B927753B0232}"/>
    <dgm:cxn modelId="{3EEA0C2D-3DA7-4D61-84C2-9F316513163C}" srcId="{C90E4CF4-503E-49BC-90C9-2FF18FA63250}" destId="{21603ADD-930F-4E2F-9003-4291BDA6F93F}" srcOrd="8" destOrd="0" parTransId="{0FB6C6EA-8668-489B-98C5-C9908BFF4B24}" sibTransId="{F9E79556-C8BD-45A3-8B3D-8220B783A79C}"/>
    <dgm:cxn modelId="{C7CAEC1E-DCC4-4CEC-AEC3-608339DC3562}" srcId="{C90E4CF4-503E-49BC-90C9-2FF18FA63250}" destId="{46CF79A3-7039-4A65-A823-CF1B50889021}" srcOrd="10" destOrd="0" parTransId="{6ED7AACC-100A-4F0D-9679-6F008E8A0ADC}" sibTransId="{488D8964-73C9-45A5-B62D-200BF167CEE0}"/>
    <dgm:cxn modelId="{D50798DD-727F-462C-8FE3-FAB2A9866A81}" srcId="{BB1F2DC1-85B8-4DF2-BAE0-7E3F87040AFD}" destId="{EF7236C3-17EF-4E3F-993F-9DF22FC0E462}" srcOrd="1" destOrd="0" parTransId="{768300C6-A229-4AD9-93DA-8869CD90CB2C}" sibTransId="{E91E7FF5-D88C-478E-AB25-E42C8DC32AA0}"/>
    <dgm:cxn modelId="{11456994-11D9-45BB-8F14-A0A016320781}" type="presOf" srcId="{750FC88F-C620-4032-8BDD-956B80B64771}" destId="{AFA3C8D1-DD7A-4F96-938C-1C0C811C9CBA}" srcOrd="0" destOrd="1" presId="urn:microsoft.com/office/officeart/2005/8/layout/hList1"/>
    <dgm:cxn modelId="{28FB7BC1-2220-4C65-8C4A-31A64860E4DF}" type="presOf" srcId="{3CEF1858-68F3-4800-92BC-91206C47DA34}" destId="{AFA3C8D1-DD7A-4F96-938C-1C0C811C9CBA}" srcOrd="0" destOrd="0" presId="urn:microsoft.com/office/officeart/2005/8/layout/hList1"/>
    <dgm:cxn modelId="{82AEDE28-C8CB-42E4-B06D-CAEADA6D9616}" srcId="{BB1F2DC1-85B8-4DF2-BAE0-7E3F87040AFD}" destId="{D193F049-AB53-423D-B029-D03988CAF3F7}" srcOrd="2" destOrd="0" parTransId="{029ED1C9-F02D-4318-983B-FFC91C43C383}" sibTransId="{5EFC0851-B534-4CC7-88C2-2402D2977564}"/>
    <dgm:cxn modelId="{B1D21870-85AB-42B2-B69F-D2472C691B1D}" type="presOf" srcId="{4B631AE5-5E7F-4429-9B91-8248A06046F6}" destId="{4FA11288-C832-4610-9F40-6C0767744A05}" srcOrd="0" destOrd="7" presId="urn:microsoft.com/office/officeart/2005/8/layout/hList1"/>
    <dgm:cxn modelId="{5EFF2149-4E8C-4237-A6D7-787158552E29}" srcId="{BB1F2DC1-85B8-4DF2-BAE0-7E3F87040AFD}" destId="{6D60CD94-3613-4BB4-AF47-E2C9FC1D3A5B}" srcOrd="0" destOrd="0" parTransId="{1ADCACA4-36AB-495E-9568-058E991B1390}" sibTransId="{ADD44927-2A85-4FE9-B152-3116E567064B}"/>
    <dgm:cxn modelId="{7D58AEF0-93E4-4D7F-9B2C-A424845C80EF}" srcId="{C90E4CF4-503E-49BC-90C9-2FF18FA63250}" destId="{750FC88F-C620-4032-8BDD-956B80B64771}" srcOrd="1" destOrd="0" parTransId="{3C3F1357-0AD7-4D7F-872F-D4B0AE3567AA}" sibTransId="{079EF3FB-990E-4AC6-8D4E-B6F80E91C6FA}"/>
    <dgm:cxn modelId="{621BF80F-D919-40C6-BC47-649A16DFA192}" type="presOf" srcId="{5847B1CC-16B8-4213-913B-766A094479A6}" destId="{4FA11288-C832-4610-9F40-6C0767744A05}" srcOrd="0" destOrd="4" presId="urn:microsoft.com/office/officeart/2005/8/layout/hList1"/>
    <dgm:cxn modelId="{23453C7F-7FE7-4AD9-87B4-C4506E9A1CCB}" type="presOf" srcId="{21603ADD-930F-4E2F-9003-4291BDA6F93F}" destId="{AFA3C8D1-DD7A-4F96-938C-1C0C811C9CBA}" srcOrd="0" destOrd="8" presId="urn:microsoft.com/office/officeart/2005/8/layout/hList1"/>
    <dgm:cxn modelId="{D35B18CE-2748-4782-8458-0FD8F1FE3B63}" srcId="{C90E4CF4-503E-49BC-90C9-2FF18FA63250}" destId="{19AA7F28-95FF-49CE-B391-EBFBA4A87117}" srcOrd="3" destOrd="0" parTransId="{F967CD7C-969C-46E1-88B8-F7B1FA73DE48}" sibTransId="{4C363067-CEC5-4B15-BF8B-3B677598280F}"/>
    <dgm:cxn modelId="{8873FF12-EBD9-430B-A27E-D79BDA547BEA}" srcId="{C90E4CF4-503E-49BC-90C9-2FF18FA63250}" destId="{E6D763C0-1F9F-4897-B21F-909907FCA922}" srcOrd="6" destOrd="0" parTransId="{6D010D0E-C79B-4375-999A-324F589B1D18}" sibTransId="{9FA1EF17-6C5F-43DD-9E10-BDA531F2EDD0}"/>
    <dgm:cxn modelId="{4E06BD10-08B9-4B9B-9656-B3E5C7047A70}" type="presOf" srcId="{6D60CD94-3613-4BB4-AF47-E2C9FC1D3A5B}" destId="{4FA11288-C832-4610-9F40-6C0767744A05}" srcOrd="0" destOrd="0" presId="urn:microsoft.com/office/officeart/2005/8/layout/hList1"/>
    <dgm:cxn modelId="{CD843335-26B9-463F-A496-7E8F7ABE7B96}" srcId="{BB1F2DC1-85B8-4DF2-BAE0-7E3F87040AFD}" destId="{4632C3F9-22C1-4315-9065-B55320405E52}" srcOrd="3" destOrd="0" parTransId="{0D78DFAE-5F8E-425A-82B8-0B32288E3839}" sibTransId="{C487A4E4-171F-4234-9074-75947FEE5C81}"/>
    <dgm:cxn modelId="{50E1BA9C-7005-4B2F-9071-CAA31BEF3670}" type="presOf" srcId="{C90E4CF4-503E-49BC-90C9-2FF18FA63250}" destId="{94F5152D-84A7-4BA9-98D5-891DAB4BD538}" srcOrd="0" destOrd="0" presId="urn:microsoft.com/office/officeart/2005/8/layout/hList1"/>
    <dgm:cxn modelId="{966F88DE-1CA9-4CFB-A17C-F48362892E61}" type="presOf" srcId="{D3A2F89B-4073-41D5-BAE1-85145B6AE27F}" destId="{4FA11288-C832-4610-9F40-6C0767744A05}" srcOrd="0" destOrd="6" presId="urn:microsoft.com/office/officeart/2005/8/layout/hList1"/>
    <dgm:cxn modelId="{FA1D24AF-30DE-4E30-9E02-C846831257E5}" type="presOf" srcId="{E6D763C0-1F9F-4897-B21F-909907FCA922}" destId="{AFA3C8D1-DD7A-4F96-938C-1C0C811C9CBA}" srcOrd="0" destOrd="6" presId="urn:microsoft.com/office/officeart/2005/8/layout/hList1"/>
    <dgm:cxn modelId="{24919E23-2B1C-4FA7-B3F1-36B4AF287BFC}" type="presOf" srcId="{19AA7F28-95FF-49CE-B391-EBFBA4A87117}" destId="{AFA3C8D1-DD7A-4F96-938C-1C0C811C9CBA}" srcOrd="0" destOrd="3" presId="urn:microsoft.com/office/officeart/2005/8/layout/hList1"/>
    <dgm:cxn modelId="{E313E848-A776-4003-B2B2-F02BB5D7CE77}" srcId="{BB1F2DC1-85B8-4DF2-BAE0-7E3F87040AFD}" destId="{4B631AE5-5E7F-4429-9B91-8248A06046F6}" srcOrd="7" destOrd="0" parTransId="{B45D4924-75CC-40EE-BF03-15A35A663D88}" sibTransId="{FF1410BF-2369-404F-859C-082B870A82BE}"/>
    <dgm:cxn modelId="{2997008A-79C0-4533-8953-03F06C62A14A}" srcId="{C90E4CF4-503E-49BC-90C9-2FF18FA63250}" destId="{A64CB6BB-39DC-4AAB-864B-66596F1B75D4}" srcOrd="12" destOrd="0" parTransId="{CB525989-7851-466A-8E9B-45259E5B0127}" sibTransId="{F7FA41D2-1028-4727-B1AD-CC6463C8411E}"/>
    <dgm:cxn modelId="{884DADC1-5BDC-4C5B-BD88-ABC0CA569538}" srcId="{C90E4CF4-503E-49BC-90C9-2FF18FA63250}" destId="{7EC780E3-D5AA-4ECD-8F8F-3E2CD9753957}" srcOrd="9" destOrd="0" parTransId="{201F0E08-127A-4FCC-BE28-E257E31BB413}" sibTransId="{6291CD85-B5E0-474F-ACFE-3261945F6A39}"/>
    <dgm:cxn modelId="{CDB835B2-4696-4232-AD0B-EDB266FD5947}" type="presOf" srcId="{C842BAC1-27D0-4FA6-8EDD-C3C57223736E}" destId="{AFA3C8D1-DD7A-4F96-938C-1C0C811C9CBA}" srcOrd="0" destOrd="2" presId="urn:microsoft.com/office/officeart/2005/8/layout/hList1"/>
    <dgm:cxn modelId="{E9A6BF3A-2013-40A9-AE4B-6E82D15A4A9A}" type="presOf" srcId="{485F24BF-C5C2-4CDE-AF7E-E4D434F0735F}" destId="{AFA3C8D1-DD7A-4F96-938C-1C0C811C9CBA}" srcOrd="0" destOrd="7" presId="urn:microsoft.com/office/officeart/2005/8/layout/hList1"/>
    <dgm:cxn modelId="{3D77B4D4-C109-40E4-A645-3286111064C8}" type="presOf" srcId="{583C9F98-21CC-400E-B733-519F44C74C91}" destId="{AFA3C8D1-DD7A-4F96-938C-1C0C811C9CBA}" srcOrd="0" destOrd="5" presId="urn:microsoft.com/office/officeart/2005/8/layout/hList1"/>
    <dgm:cxn modelId="{975DEBA1-37C0-4659-A52A-B3AF1A3918DB}" srcId="{BB1F2DC1-85B8-4DF2-BAE0-7E3F87040AFD}" destId="{D3A2F89B-4073-41D5-BAE1-85145B6AE27F}" srcOrd="6" destOrd="0" parTransId="{384ABD74-947B-4B90-AF1E-C2A1C8013E30}" sibTransId="{A9DFDE2C-40B6-45FE-B458-20A10F5FDE14}"/>
    <dgm:cxn modelId="{B1705C3E-B5FF-489F-9110-D2C35260DBC3}" type="presOf" srcId="{7EC780E3-D5AA-4ECD-8F8F-3E2CD9753957}" destId="{AFA3C8D1-DD7A-4F96-938C-1C0C811C9CBA}" srcOrd="0" destOrd="9" presId="urn:microsoft.com/office/officeart/2005/8/layout/hList1"/>
    <dgm:cxn modelId="{0C3A4B9F-9BC0-44B4-A87F-056AD7D312B0}" type="presOf" srcId="{CE08AB63-58B1-4213-B442-3D0A9AC20E55}" destId="{F5D15418-5B47-41D8-AEE9-5255926BFFF5}" srcOrd="0" destOrd="0" presId="urn:microsoft.com/office/officeart/2005/8/layout/hList1"/>
    <dgm:cxn modelId="{A19032D9-E3BC-48FB-9177-3359D2A2C4FD}" type="presOf" srcId="{D193F049-AB53-423D-B029-D03988CAF3F7}" destId="{4FA11288-C832-4610-9F40-6C0767744A05}" srcOrd="0" destOrd="2" presId="urn:microsoft.com/office/officeart/2005/8/layout/hList1"/>
    <dgm:cxn modelId="{967F1797-6523-4BC5-9877-02227EF676F1}" type="presOf" srcId="{A64CB6BB-39DC-4AAB-864B-66596F1B75D4}" destId="{AFA3C8D1-DD7A-4F96-938C-1C0C811C9CBA}" srcOrd="0" destOrd="12" presId="urn:microsoft.com/office/officeart/2005/8/layout/hList1"/>
    <dgm:cxn modelId="{FCDB7D5D-4484-43CC-AEF6-7B8CDDD340A1}" type="presParOf" srcId="{F5D15418-5B47-41D8-AEE9-5255926BFFF5}" destId="{7F8636F0-9BC7-4245-903F-F7DA9C957F3B}" srcOrd="0" destOrd="0" presId="urn:microsoft.com/office/officeart/2005/8/layout/hList1"/>
    <dgm:cxn modelId="{AB32968D-E31B-44F2-9D7C-028E50815C27}" type="presParOf" srcId="{7F8636F0-9BC7-4245-903F-F7DA9C957F3B}" destId="{94F5152D-84A7-4BA9-98D5-891DAB4BD538}" srcOrd="0" destOrd="0" presId="urn:microsoft.com/office/officeart/2005/8/layout/hList1"/>
    <dgm:cxn modelId="{4582CEF8-C117-4FEA-B12A-2429B77FBC3B}" type="presParOf" srcId="{7F8636F0-9BC7-4245-903F-F7DA9C957F3B}" destId="{AFA3C8D1-DD7A-4F96-938C-1C0C811C9CBA}" srcOrd="1" destOrd="0" presId="urn:microsoft.com/office/officeart/2005/8/layout/hList1"/>
    <dgm:cxn modelId="{ECBC331D-25A2-4F75-B460-D77DE989C481}" type="presParOf" srcId="{F5D15418-5B47-41D8-AEE9-5255926BFFF5}" destId="{851AC140-5366-44BE-9BFE-8C85BA97E59A}" srcOrd="1" destOrd="0" presId="urn:microsoft.com/office/officeart/2005/8/layout/hList1"/>
    <dgm:cxn modelId="{1DCD7FD4-6484-482B-AF69-10BB23407B20}" type="presParOf" srcId="{F5D15418-5B47-41D8-AEE9-5255926BFFF5}" destId="{34897D66-6CED-4924-98ED-5F20702B1AE4}" srcOrd="2" destOrd="0" presId="urn:microsoft.com/office/officeart/2005/8/layout/hList1"/>
    <dgm:cxn modelId="{C470BB11-0B43-4DF0-9CE6-26529651D79B}" type="presParOf" srcId="{34897D66-6CED-4924-98ED-5F20702B1AE4}" destId="{0D559833-8045-4058-8A8B-459741EF5ABD}" srcOrd="0" destOrd="0" presId="urn:microsoft.com/office/officeart/2005/8/layout/hList1"/>
    <dgm:cxn modelId="{47F173D9-0284-4765-B822-982A2EBD013B}" type="presParOf" srcId="{34897D66-6CED-4924-98ED-5F20702B1AE4}" destId="{4FA11288-C832-4610-9F40-6C0767744A0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A28ABC-C825-40A4-B220-1CC282444E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0BC3C3-57C0-4F6D-8782-40A4E4D75B09}">
      <dgm:prSet phldrT="[Текст]"/>
      <dgm:spPr>
        <a:xfrm>
          <a:off x="0" y="84690"/>
          <a:ext cx="5486400" cy="287819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Связь мыслей, последовательность изложения</a:t>
          </a:r>
        </a:p>
      </dgm:t>
    </dgm:pt>
    <dgm:pt modelId="{FFDDCB59-0508-4043-ACD6-ACC187CDBE28}" type="parTrans" cxnId="{190B2F05-B8D2-4608-96AD-49512BCB0A5E}">
      <dgm:prSet/>
      <dgm:spPr/>
      <dgm:t>
        <a:bodyPr/>
        <a:lstStyle/>
        <a:p>
          <a:endParaRPr lang="ru-RU"/>
        </a:p>
      </dgm:t>
    </dgm:pt>
    <dgm:pt modelId="{ECBAF68F-B060-4614-837C-9E9B48FCFD8D}" type="sibTrans" cxnId="{190B2F05-B8D2-4608-96AD-49512BCB0A5E}">
      <dgm:prSet/>
      <dgm:spPr/>
      <dgm:t>
        <a:bodyPr/>
        <a:lstStyle/>
        <a:p>
          <a:endParaRPr lang="ru-RU"/>
        </a:p>
      </dgm:t>
    </dgm:pt>
    <dgm:pt modelId="{A3070536-1DB6-47EE-9273-CAC567AC80A0}">
      <dgm:prSet phldrT="[Текст]"/>
      <dgm:spPr>
        <a:xfrm>
          <a:off x="0" y="372510"/>
          <a:ext cx="5486400" cy="19872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ru-RU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во-первых, наконец, следовательно, таким образом, например</a:t>
          </a:r>
        </a:p>
      </dgm:t>
    </dgm:pt>
    <dgm:pt modelId="{31B9EA6A-73CA-4816-8B4E-855A0313EFDB}" type="parTrans" cxnId="{AD6BBFCA-1583-4293-9D39-B76AC96C05F1}">
      <dgm:prSet/>
      <dgm:spPr/>
      <dgm:t>
        <a:bodyPr/>
        <a:lstStyle/>
        <a:p>
          <a:endParaRPr lang="ru-RU"/>
        </a:p>
      </dgm:t>
    </dgm:pt>
    <dgm:pt modelId="{23481ED0-1310-48B7-91A6-9DCC4641A4E4}" type="sibTrans" cxnId="{AD6BBFCA-1583-4293-9D39-B76AC96C05F1}">
      <dgm:prSet/>
      <dgm:spPr/>
      <dgm:t>
        <a:bodyPr/>
        <a:lstStyle/>
        <a:p>
          <a:endParaRPr lang="ru-RU"/>
        </a:p>
      </dgm:t>
    </dgm:pt>
    <dgm:pt modelId="{794DAA95-B279-407C-8C47-34C351876550}">
      <dgm:prSet phldrT="[Текст]"/>
      <dgm:spPr>
        <a:xfrm>
          <a:off x="0" y="571230"/>
          <a:ext cx="5486400" cy="287819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Способ оформления информации</a:t>
          </a:r>
        </a:p>
      </dgm:t>
    </dgm:pt>
    <dgm:pt modelId="{2DC902FC-6602-4344-A2F7-F6C6229BE2F3}" type="parTrans" cxnId="{84A49871-45E1-4DC6-A75C-059A97B83E5B}">
      <dgm:prSet/>
      <dgm:spPr/>
      <dgm:t>
        <a:bodyPr/>
        <a:lstStyle/>
        <a:p>
          <a:endParaRPr lang="ru-RU"/>
        </a:p>
      </dgm:t>
    </dgm:pt>
    <dgm:pt modelId="{4D4F6BEB-2B9D-4827-9442-EA2B95C7E830}" type="sibTrans" cxnId="{84A49871-45E1-4DC6-A75C-059A97B83E5B}">
      <dgm:prSet/>
      <dgm:spPr/>
      <dgm:t>
        <a:bodyPr/>
        <a:lstStyle/>
        <a:p>
          <a:endParaRPr lang="ru-RU"/>
        </a:p>
      </dgm:t>
    </dgm:pt>
    <dgm:pt modelId="{75B50333-CF18-41F2-81E1-960D44B31791}">
      <dgm:prSet phldrT="[Текст]"/>
      <dgm:spPr>
        <a:xfrm>
          <a:off x="0" y="859050"/>
          <a:ext cx="5486400" cy="19872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иначе говоря, короче говоря, одним словом, другими словами</a:t>
          </a:r>
        </a:p>
      </dgm:t>
    </dgm:pt>
    <dgm:pt modelId="{01A1FD80-69D6-46C7-B184-B8E66EF9E862}" type="parTrans" cxnId="{F1B56083-5D55-4B0D-A03A-4F820C0DED4F}">
      <dgm:prSet/>
      <dgm:spPr/>
      <dgm:t>
        <a:bodyPr/>
        <a:lstStyle/>
        <a:p>
          <a:endParaRPr lang="ru-RU"/>
        </a:p>
      </dgm:t>
    </dgm:pt>
    <dgm:pt modelId="{7316B7C5-21CD-4669-82BE-A1B5B633CFB4}" type="sibTrans" cxnId="{F1B56083-5D55-4B0D-A03A-4F820C0DED4F}">
      <dgm:prSet/>
      <dgm:spPr/>
      <dgm:t>
        <a:bodyPr/>
        <a:lstStyle/>
        <a:p>
          <a:endParaRPr lang="ru-RU"/>
        </a:p>
      </dgm:t>
    </dgm:pt>
    <dgm:pt modelId="{B4FDF374-5B0E-4B9E-906B-EC44603F9FB9}">
      <dgm:prSet phldrT="[Текст]"/>
      <dgm:spPr>
        <a:xfrm>
          <a:off x="0" y="1057770"/>
          <a:ext cx="5486400" cy="287819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Указание на источник информации</a:t>
          </a:r>
        </a:p>
      </dgm:t>
    </dgm:pt>
    <dgm:pt modelId="{F308AE9B-A2CF-4183-84A6-792DC17CFDCD}" type="parTrans" cxnId="{0D02F3EF-91B1-4600-BDD8-FE7073948135}">
      <dgm:prSet/>
      <dgm:spPr/>
      <dgm:t>
        <a:bodyPr/>
        <a:lstStyle/>
        <a:p>
          <a:endParaRPr lang="ru-RU"/>
        </a:p>
      </dgm:t>
    </dgm:pt>
    <dgm:pt modelId="{28F34E48-78D4-4A63-B8C9-B5C621560EE2}" type="sibTrans" cxnId="{0D02F3EF-91B1-4600-BDD8-FE7073948135}">
      <dgm:prSet/>
      <dgm:spPr/>
      <dgm:t>
        <a:bodyPr/>
        <a:lstStyle/>
        <a:p>
          <a:endParaRPr lang="ru-RU"/>
        </a:p>
      </dgm:t>
    </dgm:pt>
    <dgm:pt modelId="{9B0EB72A-6B8A-4AA0-AE9C-47752A8A0BAB}">
      <dgm:prSet phldrT="[Текст]"/>
      <dgm:spPr>
        <a:xfrm>
          <a:off x="0" y="1345590"/>
          <a:ext cx="5486400" cy="19872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по мнению ученых, по моему мнению, по-моему, на мой взгляд, по исследованиям...</a:t>
          </a:r>
        </a:p>
      </dgm:t>
    </dgm:pt>
    <dgm:pt modelId="{9CE29AA2-AF81-4EAF-A1F0-3F104DEDD9BC}" type="parTrans" cxnId="{907C6AAD-F000-4473-BFEF-3A4EEF0C5BB8}">
      <dgm:prSet/>
      <dgm:spPr/>
      <dgm:t>
        <a:bodyPr/>
        <a:lstStyle/>
        <a:p>
          <a:endParaRPr lang="ru-RU"/>
        </a:p>
      </dgm:t>
    </dgm:pt>
    <dgm:pt modelId="{685AA1CD-5E30-49A1-A060-E10DF796C2FD}" type="sibTrans" cxnId="{907C6AAD-F000-4473-BFEF-3A4EEF0C5BB8}">
      <dgm:prSet/>
      <dgm:spPr/>
      <dgm:t>
        <a:bodyPr/>
        <a:lstStyle/>
        <a:p>
          <a:endParaRPr lang="ru-RU"/>
        </a:p>
      </dgm:t>
    </dgm:pt>
    <dgm:pt modelId="{11AC250F-78F1-4F09-81D8-96ACAC741550}">
      <dgm:prSet phldrT="[Текст]"/>
      <dgm:spPr>
        <a:xfrm>
          <a:off x="0" y="1544310"/>
          <a:ext cx="5486400" cy="287819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Уверенность</a:t>
          </a:r>
        </a:p>
      </dgm:t>
    </dgm:pt>
    <dgm:pt modelId="{C9A36736-1983-4814-98EC-F9CAB7FCB6BF}" type="parTrans" cxnId="{BA0C1CF0-3D1A-4945-8DFB-7C3C63124038}">
      <dgm:prSet/>
      <dgm:spPr/>
      <dgm:t>
        <a:bodyPr/>
        <a:lstStyle/>
        <a:p>
          <a:endParaRPr lang="ru-RU"/>
        </a:p>
      </dgm:t>
    </dgm:pt>
    <dgm:pt modelId="{7E5F8B23-B219-4D81-BFA3-8DDE60AE40D8}" type="sibTrans" cxnId="{BA0C1CF0-3D1A-4945-8DFB-7C3C63124038}">
      <dgm:prSet/>
      <dgm:spPr/>
      <dgm:t>
        <a:bodyPr/>
        <a:lstStyle/>
        <a:p>
          <a:endParaRPr lang="ru-RU"/>
        </a:p>
      </dgm:t>
    </dgm:pt>
    <dgm:pt modelId="{FF80586A-4626-4BD1-8CE1-0AEB35CA1EBA}">
      <dgm:prSet phldrT="[Текст]"/>
      <dgm:spPr>
        <a:xfrm>
          <a:off x="0" y="1832130"/>
          <a:ext cx="5486400" cy="19872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конечно, очевидно, несомненно, бесспорно</a:t>
          </a:r>
        </a:p>
      </dgm:t>
    </dgm:pt>
    <dgm:pt modelId="{C8E5EE5F-B200-49F8-B7E6-90C4F0CAD818}" type="parTrans" cxnId="{BB56FCE7-C19E-46A1-80D0-C53A146581F7}">
      <dgm:prSet/>
      <dgm:spPr/>
      <dgm:t>
        <a:bodyPr/>
        <a:lstStyle/>
        <a:p>
          <a:endParaRPr lang="ru-RU"/>
        </a:p>
      </dgm:t>
    </dgm:pt>
    <dgm:pt modelId="{913FD009-E577-4998-817C-521E6C0B0A6F}" type="sibTrans" cxnId="{BB56FCE7-C19E-46A1-80D0-C53A146581F7}">
      <dgm:prSet/>
      <dgm:spPr/>
      <dgm:t>
        <a:bodyPr/>
        <a:lstStyle/>
        <a:p>
          <a:endParaRPr lang="ru-RU"/>
        </a:p>
      </dgm:t>
    </dgm:pt>
    <dgm:pt modelId="{3C790B1E-F2AF-43A5-BD2F-36A610D57524}">
      <dgm:prSet phldrT="[Текст]"/>
      <dgm:spPr>
        <a:xfrm>
          <a:off x="0" y="2030850"/>
          <a:ext cx="5486400" cy="287819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Неуверенность</a:t>
          </a:r>
        </a:p>
      </dgm:t>
    </dgm:pt>
    <dgm:pt modelId="{A44558B4-CCF7-4500-8F67-09F097767F92}" type="parTrans" cxnId="{133BA718-61C8-4A95-9B49-20E0098A91FB}">
      <dgm:prSet/>
      <dgm:spPr/>
      <dgm:t>
        <a:bodyPr/>
        <a:lstStyle/>
        <a:p>
          <a:endParaRPr lang="ru-RU"/>
        </a:p>
      </dgm:t>
    </dgm:pt>
    <dgm:pt modelId="{236417F3-107B-49A0-AF49-5E785503A461}" type="sibTrans" cxnId="{133BA718-61C8-4A95-9B49-20E0098A91FB}">
      <dgm:prSet/>
      <dgm:spPr/>
      <dgm:t>
        <a:bodyPr/>
        <a:lstStyle/>
        <a:p>
          <a:endParaRPr lang="ru-RU"/>
        </a:p>
      </dgm:t>
    </dgm:pt>
    <dgm:pt modelId="{C1AC1089-99FF-4A5E-8C00-799E49F149B1}">
      <dgm:prSet phldrT="[Текст]"/>
      <dgm:spPr>
        <a:xfrm>
          <a:off x="0" y="2318670"/>
          <a:ext cx="5486400" cy="19872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видимо, возможно, вероятно, может быть</a:t>
          </a:r>
        </a:p>
      </dgm:t>
    </dgm:pt>
    <dgm:pt modelId="{56E1117D-3A82-4E8E-8522-A32DBA8FA158}" type="parTrans" cxnId="{780C98BC-B118-4A85-9582-6C6F24597424}">
      <dgm:prSet/>
      <dgm:spPr/>
      <dgm:t>
        <a:bodyPr/>
        <a:lstStyle/>
        <a:p>
          <a:endParaRPr lang="ru-RU"/>
        </a:p>
      </dgm:t>
    </dgm:pt>
    <dgm:pt modelId="{A5A13A92-6ABC-4A43-AF07-9A3D029E29B6}" type="sibTrans" cxnId="{780C98BC-B118-4A85-9582-6C6F24597424}">
      <dgm:prSet/>
      <dgm:spPr/>
      <dgm:t>
        <a:bodyPr/>
        <a:lstStyle/>
        <a:p>
          <a:endParaRPr lang="ru-RU"/>
        </a:p>
      </dgm:t>
    </dgm:pt>
    <dgm:pt modelId="{C9C070AC-6256-4793-A19A-DF71323FDE5A}">
      <dgm:prSet phldrT="[Текст]"/>
      <dgm:spPr>
        <a:xfrm>
          <a:off x="0" y="2517390"/>
          <a:ext cx="5486400" cy="287819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Выражение чувств</a:t>
          </a:r>
        </a:p>
      </dgm:t>
    </dgm:pt>
    <dgm:pt modelId="{69766341-13B2-4BF6-AD9C-0ECA936C8BAE}" type="parTrans" cxnId="{4C34E7D7-58BC-4AF2-918A-980760D0A30B}">
      <dgm:prSet/>
      <dgm:spPr/>
      <dgm:t>
        <a:bodyPr/>
        <a:lstStyle/>
        <a:p>
          <a:endParaRPr lang="ru-RU"/>
        </a:p>
      </dgm:t>
    </dgm:pt>
    <dgm:pt modelId="{ED3097DD-EF8A-4C3F-A6EC-5B8D2134B2FF}" type="sibTrans" cxnId="{4C34E7D7-58BC-4AF2-918A-980760D0A30B}">
      <dgm:prSet/>
      <dgm:spPr/>
      <dgm:t>
        <a:bodyPr/>
        <a:lstStyle/>
        <a:p>
          <a:endParaRPr lang="ru-RU"/>
        </a:p>
      </dgm:t>
    </dgm:pt>
    <dgm:pt modelId="{BC5835F2-73E0-434D-ADAD-6BDB604AD74F}">
      <dgm:prSet phldrT="[Текст]"/>
      <dgm:spPr>
        <a:xfrm>
          <a:off x="0" y="2805210"/>
          <a:ext cx="5486400" cy="3105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к счастью, к несчасть, к удивлению, к сожаленью</a:t>
          </a:r>
        </a:p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D65F602-0C9F-4CF2-9504-D85DC6C8A35B}" type="parTrans" cxnId="{4ED77829-6A12-466A-814D-711E5EF07CC0}">
      <dgm:prSet/>
      <dgm:spPr/>
      <dgm:t>
        <a:bodyPr/>
        <a:lstStyle/>
        <a:p>
          <a:endParaRPr lang="ru-RU"/>
        </a:p>
      </dgm:t>
    </dgm:pt>
    <dgm:pt modelId="{4AD51A25-6A62-41A1-8F61-78E61DF91E13}" type="sibTrans" cxnId="{4ED77829-6A12-466A-814D-711E5EF07CC0}">
      <dgm:prSet/>
      <dgm:spPr/>
      <dgm:t>
        <a:bodyPr/>
        <a:lstStyle/>
        <a:p>
          <a:endParaRPr lang="ru-RU"/>
        </a:p>
      </dgm:t>
    </dgm:pt>
    <dgm:pt modelId="{5B45821D-20B0-4B3B-8BEF-7B89F10FD059}" type="pres">
      <dgm:prSet presAssocID="{B1A28ABC-C825-40A4-B220-1CC282444E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563FA2-4546-4919-BD38-166A0174C92C}" type="pres">
      <dgm:prSet presAssocID="{5B0BC3C3-57C0-4F6D-8782-40A4E4D75B09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64E835-B724-47F0-9779-F8B263BA6E96}" type="pres">
      <dgm:prSet presAssocID="{5B0BC3C3-57C0-4F6D-8782-40A4E4D75B09}" presName="childText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A431BE-1A41-450A-A898-2D0F7E6AE5BA}" type="pres">
      <dgm:prSet presAssocID="{794DAA95-B279-407C-8C47-34C351876550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6E0501-C305-4A3A-BAD2-C38EBE4DFB2A}" type="pres">
      <dgm:prSet presAssocID="{794DAA95-B279-407C-8C47-34C351876550}" presName="childText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D989A5-FC17-4409-9857-F85030F98DF4}" type="pres">
      <dgm:prSet presAssocID="{B4FDF374-5B0E-4B9E-906B-EC44603F9FB9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DE7773-776B-462C-AD9E-C3E0C3DF3F2C}" type="pres">
      <dgm:prSet presAssocID="{B4FDF374-5B0E-4B9E-906B-EC44603F9FB9}" presName="childTex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36B48D-C940-4E0B-BE01-239B80A4FFFF}" type="pres">
      <dgm:prSet presAssocID="{11AC250F-78F1-4F09-81D8-96ACAC741550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A52D6E-F33D-4390-963F-5BEC436E66E1}" type="pres">
      <dgm:prSet presAssocID="{11AC250F-78F1-4F09-81D8-96ACAC741550}" presName="childTex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93B94E-F789-48A7-A9D9-F1214F48C8EB}" type="pres">
      <dgm:prSet presAssocID="{3C790B1E-F2AF-43A5-BD2F-36A610D57524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592CBD-E8BF-4416-9909-A5E03108B82F}" type="pres">
      <dgm:prSet presAssocID="{3C790B1E-F2AF-43A5-BD2F-36A610D57524}" presName="childText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865FF5-73A0-4613-8430-8CEAC17280F9}" type="pres">
      <dgm:prSet presAssocID="{C9C070AC-6256-4793-A19A-DF71323FDE5A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65EE35-68BE-403A-B8E4-BA457D803B79}" type="pres">
      <dgm:prSet presAssocID="{C9C070AC-6256-4793-A19A-DF71323FDE5A}" presName="childTex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02F3EF-91B1-4600-BDD8-FE7073948135}" srcId="{B1A28ABC-C825-40A4-B220-1CC282444E00}" destId="{B4FDF374-5B0E-4B9E-906B-EC44603F9FB9}" srcOrd="2" destOrd="0" parTransId="{F308AE9B-A2CF-4183-84A6-792DC17CFDCD}" sibTransId="{28F34E48-78D4-4A63-B8C9-B5C621560EE2}"/>
    <dgm:cxn modelId="{576E2824-155A-4AB2-96D9-89117D51D143}" type="presOf" srcId="{75B50333-CF18-41F2-81E1-960D44B31791}" destId="{DD6E0501-C305-4A3A-BAD2-C38EBE4DFB2A}" srcOrd="0" destOrd="0" presId="urn:microsoft.com/office/officeart/2005/8/layout/vList2"/>
    <dgm:cxn modelId="{780C98BC-B118-4A85-9582-6C6F24597424}" srcId="{3C790B1E-F2AF-43A5-BD2F-36A610D57524}" destId="{C1AC1089-99FF-4A5E-8C00-799E49F149B1}" srcOrd="0" destOrd="0" parTransId="{56E1117D-3A82-4E8E-8522-A32DBA8FA158}" sibTransId="{A5A13A92-6ABC-4A43-AF07-9A3D029E29B6}"/>
    <dgm:cxn modelId="{50ABA144-49B0-41C0-804A-EFD518D8565A}" type="presOf" srcId="{11AC250F-78F1-4F09-81D8-96ACAC741550}" destId="{4636B48D-C940-4E0B-BE01-239B80A4FFFF}" srcOrd="0" destOrd="0" presId="urn:microsoft.com/office/officeart/2005/8/layout/vList2"/>
    <dgm:cxn modelId="{26E9B04C-14AD-4214-991F-837724C2FE1B}" type="presOf" srcId="{B1A28ABC-C825-40A4-B220-1CC282444E00}" destId="{5B45821D-20B0-4B3B-8BEF-7B89F10FD059}" srcOrd="0" destOrd="0" presId="urn:microsoft.com/office/officeart/2005/8/layout/vList2"/>
    <dgm:cxn modelId="{84A49871-45E1-4DC6-A75C-059A97B83E5B}" srcId="{B1A28ABC-C825-40A4-B220-1CC282444E00}" destId="{794DAA95-B279-407C-8C47-34C351876550}" srcOrd="1" destOrd="0" parTransId="{2DC902FC-6602-4344-A2F7-F6C6229BE2F3}" sibTransId="{4D4F6BEB-2B9D-4827-9442-EA2B95C7E830}"/>
    <dgm:cxn modelId="{38EE5312-68C4-42EA-8061-982EC588622A}" type="presOf" srcId="{9B0EB72A-6B8A-4AA0-AE9C-47752A8A0BAB}" destId="{4DDE7773-776B-462C-AD9E-C3E0C3DF3F2C}" srcOrd="0" destOrd="0" presId="urn:microsoft.com/office/officeart/2005/8/layout/vList2"/>
    <dgm:cxn modelId="{190B2F05-B8D2-4608-96AD-49512BCB0A5E}" srcId="{B1A28ABC-C825-40A4-B220-1CC282444E00}" destId="{5B0BC3C3-57C0-4F6D-8782-40A4E4D75B09}" srcOrd="0" destOrd="0" parTransId="{FFDDCB59-0508-4043-ACD6-ACC187CDBE28}" sibTransId="{ECBAF68F-B060-4614-837C-9E9B48FCFD8D}"/>
    <dgm:cxn modelId="{540E3F9B-25B6-44CD-8165-C6BD6AE001B6}" type="presOf" srcId="{BC5835F2-73E0-434D-ADAD-6BDB604AD74F}" destId="{D465EE35-68BE-403A-B8E4-BA457D803B79}" srcOrd="0" destOrd="0" presId="urn:microsoft.com/office/officeart/2005/8/layout/vList2"/>
    <dgm:cxn modelId="{2739899E-BC3B-44CB-B5BD-B6E6F2B7F120}" type="presOf" srcId="{C9C070AC-6256-4793-A19A-DF71323FDE5A}" destId="{03865FF5-73A0-4613-8430-8CEAC17280F9}" srcOrd="0" destOrd="0" presId="urn:microsoft.com/office/officeart/2005/8/layout/vList2"/>
    <dgm:cxn modelId="{D346CC1A-283D-4B00-ADC6-132FCCDD52B1}" type="presOf" srcId="{C1AC1089-99FF-4A5E-8C00-799E49F149B1}" destId="{FC592CBD-E8BF-4416-9909-A5E03108B82F}" srcOrd="0" destOrd="0" presId="urn:microsoft.com/office/officeart/2005/8/layout/vList2"/>
    <dgm:cxn modelId="{5879FE8F-E6ED-4ED7-AE37-787DACBF04B0}" type="presOf" srcId="{FF80586A-4626-4BD1-8CE1-0AEB35CA1EBA}" destId="{08A52D6E-F33D-4390-963F-5BEC436E66E1}" srcOrd="0" destOrd="0" presId="urn:microsoft.com/office/officeart/2005/8/layout/vList2"/>
    <dgm:cxn modelId="{47A4AD18-68F0-4451-9963-C3FEBBB006C1}" type="presOf" srcId="{A3070536-1DB6-47EE-9273-CAC567AC80A0}" destId="{0064E835-B724-47F0-9779-F8B263BA6E96}" srcOrd="0" destOrd="0" presId="urn:microsoft.com/office/officeart/2005/8/layout/vList2"/>
    <dgm:cxn modelId="{F1B56083-5D55-4B0D-A03A-4F820C0DED4F}" srcId="{794DAA95-B279-407C-8C47-34C351876550}" destId="{75B50333-CF18-41F2-81E1-960D44B31791}" srcOrd="0" destOrd="0" parTransId="{01A1FD80-69D6-46C7-B184-B8E66EF9E862}" sibTransId="{7316B7C5-21CD-4669-82BE-A1B5B633CFB4}"/>
    <dgm:cxn modelId="{AD6BBFCA-1583-4293-9D39-B76AC96C05F1}" srcId="{5B0BC3C3-57C0-4F6D-8782-40A4E4D75B09}" destId="{A3070536-1DB6-47EE-9273-CAC567AC80A0}" srcOrd="0" destOrd="0" parTransId="{31B9EA6A-73CA-4816-8B4E-855A0313EFDB}" sibTransId="{23481ED0-1310-48B7-91A6-9DCC4641A4E4}"/>
    <dgm:cxn modelId="{133BA718-61C8-4A95-9B49-20E0098A91FB}" srcId="{B1A28ABC-C825-40A4-B220-1CC282444E00}" destId="{3C790B1E-F2AF-43A5-BD2F-36A610D57524}" srcOrd="4" destOrd="0" parTransId="{A44558B4-CCF7-4500-8F67-09F097767F92}" sibTransId="{236417F3-107B-49A0-AF49-5E785503A461}"/>
    <dgm:cxn modelId="{6C8965A3-C9F2-4235-8502-11C493C5F441}" type="presOf" srcId="{794DAA95-B279-407C-8C47-34C351876550}" destId="{C1A431BE-1A41-450A-A898-2D0F7E6AE5BA}" srcOrd="0" destOrd="0" presId="urn:microsoft.com/office/officeart/2005/8/layout/vList2"/>
    <dgm:cxn modelId="{9A2844A5-8142-43CB-A51D-71C46BD3A96B}" type="presOf" srcId="{5B0BC3C3-57C0-4F6D-8782-40A4E4D75B09}" destId="{4B563FA2-4546-4919-BD38-166A0174C92C}" srcOrd="0" destOrd="0" presId="urn:microsoft.com/office/officeart/2005/8/layout/vList2"/>
    <dgm:cxn modelId="{BA0C1CF0-3D1A-4945-8DFB-7C3C63124038}" srcId="{B1A28ABC-C825-40A4-B220-1CC282444E00}" destId="{11AC250F-78F1-4F09-81D8-96ACAC741550}" srcOrd="3" destOrd="0" parTransId="{C9A36736-1983-4814-98EC-F9CAB7FCB6BF}" sibTransId="{7E5F8B23-B219-4D81-BFA3-8DDE60AE40D8}"/>
    <dgm:cxn modelId="{6186F87E-48ED-4A3E-B4A3-492671EDDA68}" type="presOf" srcId="{3C790B1E-F2AF-43A5-BD2F-36A610D57524}" destId="{3293B94E-F789-48A7-A9D9-F1214F48C8EB}" srcOrd="0" destOrd="0" presId="urn:microsoft.com/office/officeart/2005/8/layout/vList2"/>
    <dgm:cxn modelId="{907C6AAD-F000-4473-BFEF-3A4EEF0C5BB8}" srcId="{B4FDF374-5B0E-4B9E-906B-EC44603F9FB9}" destId="{9B0EB72A-6B8A-4AA0-AE9C-47752A8A0BAB}" srcOrd="0" destOrd="0" parTransId="{9CE29AA2-AF81-4EAF-A1F0-3F104DEDD9BC}" sibTransId="{685AA1CD-5E30-49A1-A060-E10DF796C2FD}"/>
    <dgm:cxn modelId="{BB56FCE7-C19E-46A1-80D0-C53A146581F7}" srcId="{11AC250F-78F1-4F09-81D8-96ACAC741550}" destId="{FF80586A-4626-4BD1-8CE1-0AEB35CA1EBA}" srcOrd="0" destOrd="0" parTransId="{C8E5EE5F-B200-49F8-B7E6-90C4F0CAD818}" sibTransId="{913FD009-E577-4998-817C-521E6C0B0A6F}"/>
    <dgm:cxn modelId="{4ED77829-6A12-466A-814D-711E5EF07CC0}" srcId="{C9C070AC-6256-4793-A19A-DF71323FDE5A}" destId="{BC5835F2-73E0-434D-ADAD-6BDB604AD74F}" srcOrd="0" destOrd="0" parTransId="{6D65F602-0C9F-4CF2-9504-D85DC6C8A35B}" sibTransId="{4AD51A25-6A62-41A1-8F61-78E61DF91E13}"/>
    <dgm:cxn modelId="{4C34E7D7-58BC-4AF2-918A-980760D0A30B}" srcId="{B1A28ABC-C825-40A4-B220-1CC282444E00}" destId="{C9C070AC-6256-4793-A19A-DF71323FDE5A}" srcOrd="5" destOrd="0" parTransId="{69766341-13B2-4BF6-AD9C-0ECA936C8BAE}" sibTransId="{ED3097DD-EF8A-4C3F-A6EC-5B8D2134B2FF}"/>
    <dgm:cxn modelId="{4EE02CF4-A5CF-40F0-A04B-D42F0B60E5D1}" type="presOf" srcId="{B4FDF374-5B0E-4B9E-906B-EC44603F9FB9}" destId="{0BD989A5-FC17-4409-9857-F85030F98DF4}" srcOrd="0" destOrd="0" presId="urn:microsoft.com/office/officeart/2005/8/layout/vList2"/>
    <dgm:cxn modelId="{7BCC4277-DFF6-4AAA-BB6C-D0922931F33B}" type="presParOf" srcId="{5B45821D-20B0-4B3B-8BEF-7B89F10FD059}" destId="{4B563FA2-4546-4919-BD38-166A0174C92C}" srcOrd="0" destOrd="0" presId="urn:microsoft.com/office/officeart/2005/8/layout/vList2"/>
    <dgm:cxn modelId="{827C51D6-6398-4D56-829C-1DD9EDF849EB}" type="presParOf" srcId="{5B45821D-20B0-4B3B-8BEF-7B89F10FD059}" destId="{0064E835-B724-47F0-9779-F8B263BA6E96}" srcOrd="1" destOrd="0" presId="urn:microsoft.com/office/officeart/2005/8/layout/vList2"/>
    <dgm:cxn modelId="{9B7A50C8-C247-4EA4-A38D-F3DD53739304}" type="presParOf" srcId="{5B45821D-20B0-4B3B-8BEF-7B89F10FD059}" destId="{C1A431BE-1A41-450A-A898-2D0F7E6AE5BA}" srcOrd="2" destOrd="0" presId="urn:microsoft.com/office/officeart/2005/8/layout/vList2"/>
    <dgm:cxn modelId="{3753E95A-A168-4C2D-AE4D-AD3DADF6AEBF}" type="presParOf" srcId="{5B45821D-20B0-4B3B-8BEF-7B89F10FD059}" destId="{DD6E0501-C305-4A3A-BAD2-C38EBE4DFB2A}" srcOrd="3" destOrd="0" presId="urn:microsoft.com/office/officeart/2005/8/layout/vList2"/>
    <dgm:cxn modelId="{A1F60898-2C90-4A31-94F6-587A8C62608C}" type="presParOf" srcId="{5B45821D-20B0-4B3B-8BEF-7B89F10FD059}" destId="{0BD989A5-FC17-4409-9857-F85030F98DF4}" srcOrd="4" destOrd="0" presId="urn:microsoft.com/office/officeart/2005/8/layout/vList2"/>
    <dgm:cxn modelId="{308D2E9F-6FB5-43CE-BCE2-8E75AAC0AA45}" type="presParOf" srcId="{5B45821D-20B0-4B3B-8BEF-7B89F10FD059}" destId="{4DDE7773-776B-462C-AD9E-C3E0C3DF3F2C}" srcOrd="5" destOrd="0" presId="urn:microsoft.com/office/officeart/2005/8/layout/vList2"/>
    <dgm:cxn modelId="{6067075A-2074-4610-8B8C-6E6EACABB93F}" type="presParOf" srcId="{5B45821D-20B0-4B3B-8BEF-7B89F10FD059}" destId="{4636B48D-C940-4E0B-BE01-239B80A4FFFF}" srcOrd="6" destOrd="0" presId="urn:microsoft.com/office/officeart/2005/8/layout/vList2"/>
    <dgm:cxn modelId="{66564260-3592-4400-A6AD-5379A8305121}" type="presParOf" srcId="{5B45821D-20B0-4B3B-8BEF-7B89F10FD059}" destId="{08A52D6E-F33D-4390-963F-5BEC436E66E1}" srcOrd="7" destOrd="0" presId="urn:microsoft.com/office/officeart/2005/8/layout/vList2"/>
    <dgm:cxn modelId="{900A95C4-9B23-448B-9ADD-C36AABC12C59}" type="presParOf" srcId="{5B45821D-20B0-4B3B-8BEF-7B89F10FD059}" destId="{3293B94E-F789-48A7-A9D9-F1214F48C8EB}" srcOrd="8" destOrd="0" presId="urn:microsoft.com/office/officeart/2005/8/layout/vList2"/>
    <dgm:cxn modelId="{F7A4A20C-7454-41D7-B1BF-9DBF02E83830}" type="presParOf" srcId="{5B45821D-20B0-4B3B-8BEF-7B89F10FD059}" destId="{FC592CBD-E8BF-4416-9909-A5E03108B82F}" srcOrd="9" destOrd="0" presId="urn:microsoft.com/office/officeart/2005/8/layout/vList2"/>
    <dgm:cxn modelId="{738146A6-87FE-4C0F-B6BE-D37C8651F3BC}" type="presParOf" srcId="{5B45821D-20B0-4B3B-8BEF-7B89F10FD059}" destId="{03865FF5-73A0-4613-8430-8CEAC17280F9}" srcOrd="10" destOrd="0" presId="urn:microsoft.com/office/officeart/2005/8/layout/vList2"/>
    <dgm:cxn modelId="{9C3898CE-6EDE-4528-A9AB-388D5A753F28}" type="presParOf" srcId="{5B45821D-20B0-4B3B-8BEF-7B89F10FD059}" destId="{D465EE35-68BE-403A-B8E4-BA457D803B79}" srcOrd="1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FE71D38-3CB7-4242-8319-EA243153DD2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7E43DC-58D7-4243-A76A-C48057A7B7FC}">
      <dgm:prSet phldrT="[Текст]"/>
      <dgm:spPr/>
      <dgm:t>
        <a:bodyPr/>
        <a:lstStyle/>
        <a:p>
          <a:r>
            <a:rPr lang="ru-RU"/>
            <a:t>СПП изъяснительное</a:t>
          </a:r>
        </a:p>
      </dgm:t>
    </dgm:pt>
    <dgm:pt modelId="{7F75D947-8FA0-42C2-9B1A-206487508EDF}" type="parTrans" cxnId="{218EE16B-B7B9-4928-AC88-027FF5365C56}">
      <dgm:prSet/>
      <dgm:spPr/>
      <dgm:t>
        <a:bodyPr/>
        <a:lstStyle/>
        <a:p>
          <a:endParaRPr lang="ru-RU"/>
        </a:p>
      </dgm:t>
    </dgm:pt>
    <dgm:pt modelId="{ECF52F08-3E7D-47BB-B7B2-73D8C82ADE1E}" type="sibTrans" cxnId="{218EE16B-B7B9-4928-AC88-027FF5365C56}">
      <dgm:prSet/>
      <dgm:spPr/>
      <dgm:t>
        <a:bodyPr/>
        <a:lstStyle/>
        <a:p>
          <a:endParaRPr lang="ru-RU"/>
        </a:p>
      </dgm:t>
    </dgm:pt>
    <dgm:pt modelId="{DD1F65AB-886B-4EB5-9C99-F5D638E18B0B}">
      <dgm:prSet phldrT="[Текст]"/>
      <dgm:spPr/>
      <dgm:t>
        <a:bodyPr/>
        <a:lstStyle/>
        <a:p>
          <a:r>
            <a:rPr lang="ru-RU"/>
            <a:t>Эксперимент показал, </a:t>
          </a:r>
          <a:r>
            <a:rPr lang="ru-RU" b="1">
              <a:solidFill>
                <a:srgbClr val="FF0000"/>
              </a:solidFill>
            </a:rPr>
            <a:t>что</a:t>
          </a:r>
          <a:r>
            <a:rPr lang="ru-RU"/>
            <a:t> ученые были правы.</a:t>
          </a:r>
        </a:p>
      </dgm:t>
    </dgm:pt>
    <dgm:pt modelId="{BC4C4FC4-5547-4A39-9F46-F60662398375}" type="parTrans" cxnId="{CEEC7316-36EC-430B-A774-AD6CAA0C7D10}">
      <dgm:prSet/>
      <dgm:spPr/>
      <dgm:t>
        <a:bodyPr/>
        <a:lstStyle/>
        <a:p>
          <a:endParaRPr lang="ru-RU"/>
        </a:p>
      </dgm:t>
    </dgm:pt>
    <dgm:pt modelId="{E1D3B168-8131-4EE3-87E3-2E116D9063A9}" type="sibTrans" cxnId="{CEEC7316-36EC-430B-A774-AD6CAA0C7D10}">
      <dgm:prSet/>
      <dgm:spPr/>
      <dgm:t>
        <a:bodyPr/>
        <a:lstStyle/>
        <a:p>
          <a:endParaRPr lang="ru-RU"/>
        </a:p>
      </dgm:t>
    </dgm:pt>
    <dgm:pt modelId="{88C55DE4-AEB9-4B1C-B66B-1B137D2DC5DA}">
      <dgm:prSet phldrT="[Текст]"/>
      <dgm:spPr/>
      <dgm:t>
        <a:bodyPr/>
        <a:lstStyle/>
        <a:p>
          <a:r>
            <a:rPr lang="ru-RU"/>
            <a:t>СПП определительные</a:t>
          </a:r>
        </a:p>
      </dgm:t>
    </dgm:pt>
    <dgm:pt modelId="{A21D754D-5603-42A6-BB09-0BDE50D91166}" type="parTrans" cxnId="{D40CDEF0-EAC7-41D5-9A00-D637CFF4BC32}">
      <dgm:prSet/>
      <dgm:spPr/>
      <dgm:t>
        <a:bodyPr/>
        <a:lstStyle/>
        <a:p>
          <a:endParaRPr lang="ru-RU"/>
        </a:p>
      </dgm:t>
    </dgm:pt>
    <dgm:pt modelId="{96418361-DFA5-4792-B920-726CB8B3B9DE}" type="sibTrans" cxnId="{D40CDEF0-EAC7-41D5-9A00-D637CFF4BC32}">
      <dgm:prSet/>
      <dgm:spPr/>
      <dgm:t>
        <a:bodyPr/>
        <a:lstStyle/>
        <a:p>
          <a:endParaRPr lang="ru-RU"/>
        </a:p>
      </dgm:t>
    </dgm:pt>
    <dgm:pt modelId="{DCDA6129-A31F-40B8-9D1D-5C44B2E98B7E}">
      <dgm:prSet phldrT="[Текст]"/>
      <dgm:spPr/>
      <dgm:t>
        <a:bodyPr/>
        <a:lstStyle/>
        <a:p>
          <a:r>
            <a:rPr lang="ru-RU" dirty="0"/>
            <a:t>Эксперимент, </a:t>
          </a:r>
          <a:r>
            <a:rPr lang="ru-RU" b="1" dirty="0">
              <a:solidFill>
                <a:srgbClr val="FF0000"/>
              </a:solidFill>
            </a:rPr>
            <a:t>который</a:t>
          </a:r>
          <a:r>
            <a:rPr lang="ru-RU" dirty="0"/>
            <a:t> провели ученые, </a:t>
          </a:r>
          <a:r>
            <a:rPr lang="ru-RU" dirty="0" smtClean="0"/>
            <a:t>доказал </a:t>
          </a:r>
          <a:r>
            <a:rPr lang="ru-RU" dirty="0"/>
            <a:t>их правоту</a:t>
          </a:r>
        </a:p>
      </dgm:t>
    </dgm:pt>
    <dgm:pt modelId="{2701F0AE-3CC1-436A-AEA7-7E1109D98311}" type="parTrans" cxnId="{6C0817C6-7EE3-464F-B08E-BDC5A2116AD4}">
      <dgm:prSet/>
      <dgm:spPr/>
      <dgm:t>
        <a:bodyPr/>
        <a:lstStyle/>
        <a:p>
          <a:endParaRPr lang="ru-RU"/>
        </a:p>
      </dgm:t>
    </dgm:pt>
    <dgm:pt modelId="{1046E41C-13B1-4E1A-A673-A725F6CB57CF}" type="sibTrans" cxnId="{6C0817C6-7EE3-464F-B08E-BDC5A2116AD4}">
      <dgm:prSet/>
      <dgm:spPr/>
      <dgm:t>
        <a:bodyPr/>
        <a:lstStyle/>
        <a:p>
          <a:endParaRPr lang="ru-RU"/>
        </a:p>
      </dgm:t>
    </dgm:pt>
    <dgm:pt modelId="{4DB0814B-095C-418C-9E77-31278B6A9BA2}">
      <dgm:prSet phldrT="[Текст]"/>
      <dgm:spPr/>
      <dgm:t>
        <a:bodyPr/>
        <a:lstStyle/>
        <a:p>
          <a:r>
            <a:rPr lang="ru-RU"/>
            <a:t>СПП цели</a:t>
          </a:r>
        </a:p>
      </dgm:t>
    </dgm:pt>
    <dgm:pt modelId="{06A946E5-7B38-4042-BEE1-854098E67BCA}" type="parTrans" cxnId="{40BA1721-D4EC-4C07-B061-DB361E8E8D1F}">
      <dgm:prSet/>
      <dgm:spPr/>
      <dgm:t>
        <a:bodyPr/>
        <a:lstStyle/>
        <a:p>
          <a:endParaRPr lang="ru-RU"/>
        </a:p>
      </dgm:t>
    </dgm:pt>
    <dgm:pt modelId="{A51D0831-5535-4AE1-8717-7EEE43B9F490}" type="sibTrans" cxnId="{40BA1721-D4EC-4C07-B061-DB361E8E8D1F}">
      <dgm:prSet/>
      <dgm:spPr/>
      <dgm:t>
        <a:bodyPr/>
        <a:lstStyle/>
        <a:p>
          <a:endParaRPr lang="ru-RU"/>
        </a:p>
      </dgm:t>
    </dgm:pt>
    <dgm:pt modelId="{2E68BA6B-4546-486B-BCA4-E814C33CDFAF}">
      <dgm:prSet phldrT="[Текст]"/>
      <dgm:spPr/>
      <dgm:t>
        <a:bodyPr/>
        <a:lstStyle/>
        <a:p>
          <a:r>
            <a:rPr lang="ru-RU"/>
            <a:t>Ученые провели эксперимент, </a:t>
          </a:r>
          <a:r>
            <a:rPr lang="ru-RU" b="1">
              <a:solidFill>
                <a:srgbClr val="FF0000"/>
              </a:solidFill>
            </a:rPr>
            <a:t>чтобы</a:t>
          </a:r>
          <a:r>
            <a:rPr lang="ru-RU"/>
            <a:t> доказать свою правоту</a:t>
          </a:r>
        </a:p>
      </dgm:t>
    </dgm:pt>
    <dgm:pt modelId="{11C0C959-CD98-4CF8-AE2A-FE5D8830FA3B}" type="parTrans" cxnId="{E40EAC9B-3558-429E-829B-EE222A4621E0}">
      <dgm:prSet/>
      <dgm:spPr/>
      <dgm:t>
        <a:bodyPr/>
        <a:lstStyle/>
        <a:p>
          <a:endParaRPr lang="ru-RU"/>
        </a:p>
      </dgm:t>
    </dgm:pt>
    <dgm:pt modelId="{7764B89B-C6E8-44E0-9702-CF157F66061E}" type="sibTrans" cxnId="{E40EAC9B-3558-429E-829B-EE222A4621E0}">
      <dgm:prSet/>
      <dgm:spPr/>
      <dgm:t>
        <a:bodyPr/>
        <a:lstStyle/>
        <a:p>
          <a:endParaRPr lang="ru-RU"/>
        </a:p>
      </dgm:t>
    </dgm:pt>
    <dgm:pt modelId="{60E3D7AF-14BB-42B7-ABFA-62C606988A0F}">
      <dgm:prSet phldrT="[Текст]"/>
      <dgm:spPr/>
      <dgm:t>
        <a:bodyPr/>
        <a:lstStyle/>
        <a:p>
          <a:r>
            <a:rPr lang="ru-RU"/>
            <a:t>СПП причины</a:t>
          </a:r>
        </a:p>
      </dgm:t>
    </dgm:pt>
    <dgm:pt modelId="{D4308FFA-18DB-4315-8E92-529DFE5162F1}" type="parTrans" cxnId="{1AF1D32D-B6B0-443B-A172-B0DEBA2D37FE}">
      <dgm:prSet/>
      <dgm:spPr/>
      <dgm:t>
        <a:bodyPr/>
        <a:lstStyle/>
        <a:p>
          <a:endParaRPr lang="ru-RU"/>
        </a:p>
      </dgm:t>
    </dgm:pt>
    <dgm:pt modelId="{E3F5470A-E826-4D51-8A0E-07FC3C81D1E1}" type="sibTrans" cxnId="{1AF1D32D-B6B0-443B-A172-B0DEBA2D37FE}">
      <dgm:prSet/>
      <dgm:spPr/>
      <dgm:t>
        <a:bodyPr/>
        <a:lstStyle/>
        <a:p>
          <a:endParaRPr lang="ru-RU"/>
        </a:p>
      </dgm:t>
    </dgm:pt>
    <dgm:pt modelId="{418B8E37-C931-4574-9F55-72617934F765}">
      <dgm:prSet phldrT="[Текст]"/>
      <dgm:spPr/>
      <dgm:t>
        <a:bodyPr/>
        <a:lstStyle/>
        <a:p>
          <a:r>
            <a:rPr lang="ru-RU"/>
            <a:t>Ученые провели эксперимент, </a:t>
          </a:r>
          <a:r>
            <a:rPr lang="ru-RU" b="1">
              <a:solidFill>
                <a:srgbClr val="FF0000"/>
              </a:solidFill>
            </a:rPr>
            <a:t>так как </a:t>
          </a:r>
          <a:r>
            <a:rPr lang="ru-RU"/>
            <a:t>хотели доказать свою правоту.</a:t>
          </a:r>
        </a:p>
      </dgm:t>
    </dgm:pt>
    <dgm:pt modelId="{882D1AFF-4FEF-4A4F-BFFB-D8E6A88690DC}" type="parTrans" cxnId="{D3489162-B141-4568-A696-3A50887651DB}">
      <dgm:prSet/>
      <dgm:spPr/>
      <dgm:t>
        <a:bodyPr/>
        <a:lstStyle/>
        <a:p>
          <a:endParaRPr lang="ru-RU"/>
        </a:p>
      </dgm:t>
    </dgm:pt>
    <dgm:pt modelId="{4D50F3E1-5F80-433F-860E-7A4469636FA2}" type="sibTrans" cxnId="{D3489162-B141-4568-A696-3A50887651DB}">
      <dgm:prSet/>
      <dgm:spPr/>
      <dgm:t>
        <a:bodyPr/>
        <a:lstStyle/>
        <a:p>
          <a:endParaRPr lang="ru-RU"/>
        </a:p>
      </dgm:t>
    </dgm:pt>
    <dgm:pt modelId="{5A5098E2-FEC0-4B6E-BEBF-82262469B33B}">
      <dgm:prSet phldrT="[Текст]"/>
      <dgm:spPr/>
      <dgm:t>
        <a:bodyPr/>
        <a:lstStyle/>
        <a:p>
          <a:r>
            <a:rPr lang="ru-RU"/>
            <a:t>СПП условия</a:t>
          </a:r>
        </a:p>
      </dgm:t>
    </dgm:pt>
    <dgm:pt modelId="{B1080A52-7E0A-4866-A49D-274C372A4C7E}" type="parTrans" cxnId="{AA35416F-97B3-4F15-A275-201AA7DFCBC5}">
      <dgm:prSet/>
      <dgm:spPr/>
      <dgm:t>
        <a:bodyPr/>
        <a:lstStyle/>
        <a:p>
          <a:endParaRPr lang="ru-RU"/>
        </a:p>
      </dgm:t>
    </dgm:pt>
    <dgm:pt modelId="{F86254C1-63A7-4082-A522-C5CBC8387DDA}" type="sibTrans" cxnId="{AA35416F-97B3-4F15-A275-201AA7DFCBC5}">
      <dgm:prSet/>
      <dgm:spPr/>
      <dgm:t>
        <a:bodyPr/>
        <a:lstStyle/>
        <a:p>
          <a:endParaRPr lang="ru-RU"/>
        </a:p>
      </dgm:t>
    </dgm:pt>
    <dgm:pt modelId="{2843568F-197D-4797-A6B0-7E2AFC4735B2}">
      <dgm:prSet phldrT="[Текст]"/>
      <dgm:spPr/>
      <dgm:t>
        <a:bodyPr/>
        <a:lstStyle/>
        <a:p>
          <a:r>
            <a:rPr lang="ru-RU" b="1">
              <a:solidFill>
                <a:srgbClr val="FF0000"/>
              </a:solidFill>
            </a:rPr>
            <a:t>Если</a:t>
          </a:r>
          <a:r>
            <a:rPr lang="ru-RU"/>
            <a:t> ученые проведут эксперимент, они докажут свою правоту.</a:t>
          </a:r>
        </a:p>
      </dgm:t>
    </dgm:pt>
    <dgm:pt modelId="{82C73D88-6381-4799-A296-C090ED052A7C}" type="parTrans" cxnId="{C0DD6F57-09CE-4D04-AACE-D5A420BEC73C}">
      <dgm:prSet/>
      <dgm:spPr/>
      <dgm:t>
        <a:bodyPr/>
        <a:lstStyle/>
        <a:p>
          <a:endParaRPr lang="ru-RU"/>
        </a:p>
      </dgm:t>
    </dgm:pt>
    <dgm:pt modelId="{7925A1BF-13B4-4464-950D-226AB80973E0}" type="sibTrans" cxnId="{C0DD6F57-09CE-4D04-AACE-D5A420BEC73C}">
      <dgm:prSet/>
      <dgm:spPr/>
      <dgm:t>
        <a:bodyPr/>
        <a:lstStyle/>
        <a:p>
          <a:endParaRPr lang="ru-RU"/>
        </a:p>
      </dgm:t>
    </dgm:pt>
    <dgm:pt modelId="{AF18DD49-0965-4633-8BB9-E517BC342E8E}">
      <dgm:prSet phldrT="[Текст]"/>
      <dgm:spPr/>
      <dgm:t>
        <a:bodyPr/>
        <a:lstStyle/>
        <a:p>
          <a:r>
            <a:rPr lang="ru-RU"/>
            <a:t>СПП следствия</a:t>
          </a:r>
        </a:p>
      </dgm:t>
    </dgm:pt>
    <dgm:pt modelId="{B3D8E1DD-2E5E-4955-8B48-CB1AF8DFA428}" type="parTrans" cxnId="{D0ACDAF9-A05A-4172-83E2-B10432E7CB22}">
      <dgm:prSet/>
      <dgm:spPr/>
      <dgm:t>
        <a:bodyPr/>
        <a:lstStyle/>
        <a:p>
          <a:endParaRPr lang="ru-RU"/>
        </a:p>
      </dgm:t>
    </dgm:pt>
    <dgm:pt modelId="{615292FB-0E6E-4CA5-977E-2A4809070E88}" type="sibTrans" cxnId="{D0ACDAF9-A05A-4172-83E2-B10432E7CB22}">
      <dgm:prSet/>
      <dgm:spPr/>
      <dgm:t>
        <a:bodyPr/>
        <a:lstStyle/>
        <a:p>
          <a:endParaRPr lang="ru-RU"/>
        </a:p>
      </dgm:t>
    </dgm:pt>
    <dgm:pt modelId="{5E7CC205-650E-481B-9D92-0B031DBBBAD4}">
      <dgm:prSet phldrT="[Текст]"/>
      <dgm:spPr/>
      <dgm:t>
        <a:bodyPr/>
        <a:lstStyle/>
        <a:p>
          <a:r>
            <a:rPr lang="ru-RU"/>
            <a:t>Ученые успешно провели эксперимент, </a:t>
          </a:r>
          <a:r>
            <a:rPr lang="ru-RU" b="1">
              <a:solidFill>
                <a:srgbClr val="FF0000"/>
              </a:solidFill>
            </a:rPr>
            <a:t>так что </a:t>
          </a:r>
          <a:r>
            <a:rPr lang="ru-RU"/>
            <a:t>они доказали свою правоту.</a:t>
          </a:r>
        </a:p>
      </dgm:t>
    </dgm:pt>
    <dgm:pt modelId="{86C1AE2B-D007-40D7-A1CA-5D3FBACC4BFB}" type="parTrans" cxnId="{196C4D03-AA82-4041-A4BD-417E595558D2}">
      <dgm:prSet/>
      <dgm:spPr/>
      <dgm:t>
        <a:bodyPr/>
        <a:lstStyle/>
        <a:p>
          <a:endParaRPr lang="ru-RU"/>
        </a:p>
      </dgm:t>
    </dgm:pt>
    <dgm:pt modelId="{A6356298-C503-4A48-A8A1-77DF74B56652}" type="sibTrans" cxnId="{196C4D03-AA82-4041-A4BD-417E595558D2}">
      <dgm:prSet/>
      <dgm:spPr/>
      <dgm:t>
        <a:bodyPr/>
        <a:lstStyle/>
        <a:p>
          <a:endParaRPr lang="ru-RU"/>
        </a:p>
      </dgm:t>
    </dgm:pt>
    <dgm:pt modelId="{24C07CC3-C4FC-4A39-88D5-76AEF987A8BC}">
      <dgm:prSet phldrT="[Текст]"/>
      <dgm:spPr/>
      <dgm:t>
        <a:bodyPr/>
        <a:lstStyle/>
        <a:p>
          <a:r>
            <a:rPr lang="ru-RU"/>
            <a:t>СПП уступки</a:t>
          </a:r>
        </a:p>
      </dgm:t>
    </dgm:pt>
    <dgm:pt modelId="{65F5A2A0-622D-4F1E-B63D-AEB6E1591B1A}" type="parTrans" cxnId="{7A709939-A28F-4FC0-B85E-95C4ED3B5CC4}">
      <dgm:prSet/>
      <dgm:spPr/>
      <dgm:t>
        <a:bodyPr/>
        <a:lstStyle/>
        <a:p>
          <a:endParaRPr lang="ru-RU"/>
        </a:p>
      </dgm:t>
    </dgm:pt>
    <dgm:pt modelId="{59CFF7AD-E292-487D-9D7D-88FD8F9CAFAA}" type="sibTrans" cxnId="{7A709939-A28F-4FC0-B85E-95C4ED3B5CC4}">
      <dgm:prSet/>
      <dgm:spPr/>
      <dgm:t>
        <a:bodyPr/>
        <a:lstStyle/>
        <a:p>
          <a:endParaRPr lang="ru-RU"/>
        </a:p>
      </dgm:t>
    </dgm:pt>
    <dgm:pt modelId="{E8DEBB10-2CEC-418D-BB19-5C7D17C7FB74}">
      <dgm:prSet phldrT="[Текст]"/>
      <dgm:spPr/>
      <dgm:t>
        <a:bodyPr/>
        <a:lstStyle/>
        <a:p>
          <a:r>
            <a:rPr lang="ru-RU" b="1">
              <a:solidFill>
                <a:srgbClr val="FF0000"/>
              </a:solidFill>
            </a:rPr>
            <a:t>Хотя</a:t>
          </a:r>
          <a:r>
            <a:rPr lang="ru-RU"/>
            <a:t> ученые провели эксперимент, они не смогли доказать свою правоту.</a:t>
          </a:r>
        </a:p>
      </dgm:t>
    </dgm:pt>
    <dgm:pt modelId="{E6591264-EC9A-4390-8FC7-B9B9AA2A29D6}" type="parTrans" cxnId="{0556FA31-F854-4A84-998D-9C72A4CD58D3}">
      <dgm:prSet/>
      <dgm:spPr/>
      <dgm:t>
        <a:bodyPr/>
        <a:lstStyle/>
        <a:p>
          <a:endParaRPr lang="ru-RU"/>
        </a:p>
      </dgm:t>
    </dgm:pt>
    <dgm:pt modelId="{5D3BD2C3-3868-4B4B-97E5-926E1DD38F97}" type="sibTrans" cxnId="{0556FA31-F854-4A84-998D-9C72A4CD58D3}">
      <dgm:prSet/>
      <dgm:spPr/>
      <dgm:t>
        <a:bodyPr/>
        <a:lstStyle/>
        <a:p>
          <a:endParaRPr lang="ru-RU"/>
        </a:p>
      </dgm:t>
    </dgm:pt>
    <dgm:pt modelId="{BA64151D-9CE3-4879-882C-4A47DCB29896}">
      <dgm:prSet phldrT="[Текст]"/>
      <dgm:spPr/>
      <dgm:t>
        <a:bodyPr/>
        <a:lstStyle/>
        <a:p>
          <a:r>
            <a:rPr lang="ru-RU"/>
            <a:t>СПП времени</a:t>
          </a:r>
        </a:p>
      </dgm:t>
    </dgm:pt>
    <dgm:pt modelId="{7776B565-BEFA-47E3-8E15-1D6D9581B71A}" type="parTrans" cxnId="{0A92586D-799A-4068-AC8B-68E8706A2EE0}">
      <dgm:prSet/>
      <dgm:spPr/>
      <dgm:t>
        <a:bodyPr/>
        <a:lstStyle/>
        <a:p>
          <a:endParaRPr lang="ru-RU"/>
        </a:p>
      </dgm:t>
    </dgm:pt>
    <dgm:pt modelId="{981A3F8A-7D28-4496-8094-7FCE74FE6402}" type="sibTrans" cxnId="{0A92586D-799A-4068-AC8B-68E8706A2EE0}">
      <dgm:prSet/>
      <dgm:spPr/>
      <dgm:t>
        <a:bodyPr/>
        <a:lstStyle/>
        <a:p>
          <a:endParaRPr lang="ru-RU"/>
        </a:p>
      </dgm:t>
    </dgm:pt>
    <dgm:pt modelId="{849A8672-FF29-4F48-A44C-FF8FBFF969D7}">
      <dgm:prSet phldrT="[Текст]"/>
      <dgm:spPr/>
      <dgm:t>
        <a:bodyPr/>
        <a:lstStyle/>
        <a:p>
          <a:r>
            <a:rPr lang="ru-RU" b="1">
              <a:solidFill>
                <a:srgbClr val="FF0000"/>
              </a:solidFill>
            </a:rPr>
            <a:t>Когда</a:t>
          </a:r>
          <a:r>
            <a:rPr lang="ru-RU"/>
            <a:t> ученые провели эксперимент, они доказали свою правоту.</a:t>
          </a:r>
        </a:p>
      </dgm:t>
    </dgm:pt>
    <dgm:pt modelId="{067DB814-DB71-46B4-9DF2-FEFE0D49C521}" type="parTrans" cxnId="{DCBCCEC4-B687-4E9C-87AD-29FEF49AC248}">
      <dgm:prSet/>
      <dgm:spPr/>
      <dgm:t>
        <a:bodyPr/>
        <a:lstStyle/>
        <a:p>
          <a:endParaRPr lang="ru-RU"/>
        </a:p>
      </dgm:t>
    </dgm:pt>
    <dgm:pt modelId="{0226AF40-9BFB-4663-81A9-A43A26FD984F}" type="sibTrans" cxnId="{DCBCCEC4-B687-4E9C-87AD-29FEF49AC248}">
      <dgm:prSet/>
      <dgm:spPr/>
      <dgm:t>
        <a:bodyPr/>
        <a:lstStyle/>
        <a:p>
          <a:endParaRPr lang="ru-RU"/>
        </a:p>
      </dgm:t>
    </dgm:pt>
    <dgm:pt modelId="{556B0AD1-380A-4B0A-A3DC-7CEE4F0F8866}" type="pres">
      <dgm:prSet presAssocID="{3FE71D38-3CB7-4242-8319-EA243153DD2B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11FE8AC-0AA8-4A1E-B559-67FE2C21636A}" type="pres">
      <dgm:prSet presAssocID="{F27E43DC-58D7-4243-A76A-C48057A7B7FC}" presName="thickLine" presStyleLbl="alignNode1" presStyleIdx="0" presStyleCnt="8"/>
      <dgm:spPr/>
    </dgm:pt>
    <dgm:pt modelId="{1AE12775-8C06-48A3-BD4B-35921946AB43}" type="pres">
      <dgm:prSet presAssocID="{F27E43DC-58D7-4243-A76A-C48057A7B7FC}" presName="horz1" presStyleCnt="0"/>
      <dgm:spPr/>
    </dgm:pt>
    <dgm:pt modelId="{D946E959-CEEE-4296-904D-FB6FD39A168C}" type="pres">
      <dgm:prSet presAssocID="{F27E43DC-58D7-4243-A76A-C48057A7B7FC}" presName="tx1" presStyleLbl="revTx" presStyleIdx="0" presStyleCnt="16"/>
      <dgm:spPr/>
      <dgm:t>
        <a:bodyPr/>
        <a:lstStyle/>
        <a:p>
          <a:endParaRPr lang="ru-RU"/>
        </a:p>
      </dgm:t>
    </dgm:pt>
    <dgm:pt modelId="{C35BBDC5-06DE-4345-848E-2EA93690BC26}" type="pres">
      <dgm:prSet presAssocID="{F27E43DC-58D7-4243-A76A-C48057A7B7FC}" presName="vert1" presStyleCnt="0"/>
      <dgm:spPr/>
    </dgm:pt>
    <dgm:pt modelId="{3DDC62F2-61D0-48A3-BE71-474A20BEBE40}" type="pres">
      <dgm:prSet presAssocID="{DD1F65AB-886B-4EB5-9C99-F5D638E18B0B}" presName="vertSpace2a" presStyleCnt="0"/>
      <dgm:spPr/>
    </dgm:pt>
    <dgm:pt modelId="{99B7A4E4-B458-45E4-9148-7546B4A5B73E}" type="pres">
      <dgm:prSet presAssocID="{DD1F65AB-886B-4EB5-9C99-F5D638E18B0B}" presName="horz2" presStyleCnt="0"/>
      <dgm:spPr/>
    </dgm:pt>
    <dgm:pt modelId="{A9FB2EBE-8EE0-4258-A223-DA5109E64BE0}" type="pres">
      <dgm:prSet presAssocID="{DD1F65AB-886B-4EB5-9C99-F5D638E18B0B}" presName="horzSpace2" presStyleCnt="0"/>
      <dgm:spPr/>
    </dgm:pt>
    <dgm:pt modelId="{7A8C74F9-FAC4-4817-9D33-A0F3A733E2B9}" type="pres">
      <dgm:prSet presAssocID="{DD1F65AB-886B-4EB5-9C99-F5D638E18B0B}" presName="tx2" presStyleLbl="revTx" presStyleIdx="1" presStyleCnt="16"/>
      <dgm:spPr/>
      <dgm:t>
        <a:bodyPr/>
        <a:lstStyle/>
        <a:p>
          <a:endParaRPr lang="ru-RU"/>
        </a:p>
      </dgm:t>
    </dgm:pt>
    <dgm:pt modelId="{352EF489-60F9-4979-BBF8-FAAD4DEFBF07}" type="pres">
      <dgm:prSet presAssocID="{DD1F65AB-886B-4EB5-9C99-F5D638E18B0B}" presName="vert2" presStyleCnt="0"/>
      <dgm:spPr/>
    </dgm:pt>
    <dgm:pt modelId="{31CFB1A3-95E0-4425-AEBB-31B36EE491FB}" type="pres">
      <dgm:prSet presAssocID="{DD1F65AB-886B-4EB5-9C99-F5D638E18B0B}" presName="thinLine2b" presStyleLbl="callout" presStyleIdx="0" presStyleCnt="8"/>
      <dgm:spPr/>
    </dgm:pt>
    <dgm:pt modelId="{45E1F973-34A8-441D-93D7-EE75C675133E}" type="pres">
      <dgm:prSet presAssocID="{DD1F65AB-886B-4EB5-9C99-F5D638E18B0B}" presName="vertSpace2b" presStyleCnt="0"/>
      <dgm:spPr/>
    </dgm:pt>
    <dgm:pt modelId="{94E462F1-F4DE-43DC-AB4C-0EC3C4D9208C}" type="pres">
      <dgm:prSet presAssocID="{88C55DE4-AEB9-4B1C-B66B-1B137D2DC5DA}" presName="thickLine" presStyleLbl="alignNode1" presStyleIdx="1" presStyleCnt="8"/>
      <dgm:spPr/>
    </dgm:pt>
    <dgm:pt modelId="{A231CEA2-855D-4AF0-95DD-C013A94977B7}" type="pres">
      <dgm:prSet presAssocID="{88C55DE4-AEB9-4B1C-B66B-1B137D2DC5DA}" presName="horz1" presStyleCnt="0"/>
      <dgm:spPr/>
    </dgm:pt>
    <dgm:pt modelId="{C9A0451C-5619-43D9-B109-E0BCB841E5EA}" type="pres">
      <dgm:prSet presAssocID="{88C55DE4-AEB9-4B1C-B66B-1B137D2DC5DA}" presName="tx1" presStyleLbl="revTx" presStyleIdx="2" presStyleCnt="16"/>
      <dgm:spPr/>
      <dgm:t>
        <a:bodyPr/>
        <a:lstStyle/>
        <a:p>
          <a:endParaRPr lang="ru-RU"/>
        </a:p>
      </dgm:t>
    </dgm:pt>
    <dgm:pt modelId="{F33E3C17-BABE-44A0-87E5-2FC993BD5AC8}" type="pres">
      <dgm:prSet presAssocID="{88C55DE4-AEB9-4B1C-B66B-1B137D2DC5DA}" presName="vert1" presStyleCnt="0"/>
      <dgm:spPr/>
    </dgm:pt>
    <dgm:pt modelId="{8C14E0DE-0823-4471-8AD5-1021D7BED34E}" type="pres">
      <dgm:prSet presAssocID="{DCDA6129-A31F-40B8-9D1D-5C44B2E98B7E}" presName="vertSpace2a" presStyleCnt="0"/>
      <dgm:spPr/>
    </dgm:pt>
    <dgm:pt modelId="{7E22962C-88C7-4CBF-9E4A-131CE3468A38}" type="pres">
      <dgm:prSet presAssocID="{DCDA6129-A31F-40B8-9D1D-5C44B2E98B7E}" presName="horz2" presStyleCnt="0"/>
      <dgm:spPr/>
    </dgm:pt>
    <dgm:pt modelId="{E56F6640-19BE-4D81-BEEC-1552E5D29B64}" type="pres">
      <dgm:prSet presAssocID="{DCDA6129-A31F-40B8-9D1D-5C44B2E98B7E}" presName="horzSpace2" presStyleCnt="0"/>
      <dgm:spPr/>
    </dgm:pt>
    <dgm:pt modelId="{059FC631-E937-4A5E-8DD4-76380501ADBB}" type="pres">
      <dgm:prSet presAssocID="{DCDA6129-A31F-40B8-9D1D-5C44B2E98B7E}" presName="tx2" presStyleLbl="revTx" presStyleIdx="3" presStyleCnt="16"/>
      <dgm:spPr/>
      <dgm:t>
        <a:bodyPr/>
        <a:lstStyle/>
        <a:p>
          <a:endParaRPr lang="ru-RU"/>
        </a:p>
      </dgm:t>
    </dgm:pt>
    <dgm:pt modelId="{FF4C6971-E9F8-4F12-AFA0-AF77E8505195}" type="pres">
      <dgm:prSet presAssocID="{DCDA6129-A31F-40B8-9D1D-5C44B2E98B7E}" presName="vert2" presStyleCnt="0"/>
      <dgm:spPr/>
    </dgm:pt>
    <dgm:pt modelId="{A8F32E96-B387-47C3-AC1F-12F0873C2B46}" type="pres">
      <dgm:prSet presAssocID="{DCDA6129-A31F-40B8-9D1D-5C44B2E98B7E}" presName="thinLine2b" presStyleLbl="callout" presStyleIdx="1" presStyleCnt="8"/>
      <dgm:spPr/>
    </dgm:pt>
    <dgm:pt modelId="{DAB4FB2E-916D-449E-BED2-1D1C19F1F404}" type="pres">
      <dgm:prSet presAssocID="{DCDA6129-A31F-40B8-9D1D-5C44B2E98B7E}" presName="vertSpace2b" presStyleCnt="0"/>
      <dgm:spPr/>
    </dgm:pt>
    <dgm:pt modelId="{6FA7DCE0-E6C2-4A8E-8A32-20A441851939}" type="pres">
      <dgm:prSet presAssocID="{4DB0814B-095C-418C-9E77-31278B6A9BA2}" presName="thickLine" presStyleLbl="alignNode1" presStyleIdx="2" presStyleCnt="8"/>
      <dgm:spPr/>
    </dgm:pt>
    <dgm:pt modelId="{01AD7321-4893-4581-840C-B65D18197ED9}" type="pres">
      <dgm:prSet presAssocID="{4DB0814B-095C-418C-9E77-31278B6A9BA2}" presName="horz1" presStyleCnt="0"/>
      <dgm:spPr/>
    </dgm:pt>
    <dgm:pt modelId="{7CF399D5-44DB-49E1-8807-A303BC78C8A7}" type="pres">
      <dgm:prSet presAssocID="{4DB0814B-095C-418C-9E77-31278B6A9BA2}" presName="tx1" presStyleLbl="revTx" presStyleIdx="4" presStyleCnt="16"/>
      <dgm:spPr/>
      <dgm:t>
        <a:bodyPr/>
        <a:lstStyle/>
        <a:p>
          <a:endParaRPr lang="ru-RU"/>
        </a:p>
      </dgm:t>
    </dgm:pt>
    <dgm:pt modelId="{A7AF0552-28FF-4083-8C49-EFC75AA302FF}" type="pres">
      <dgm:prSet presAssocID="{4DB0814B-095C-418C-9E77-31278B6A9BA2}" presName="vert1" presStyleCnt="0"/>
      <dgm:spPr/>
    </dgm:pt>
    <dgm:pt modelId="{19C32B49-EC86-4BDB-BEDD-E9F83EB769CF}" type="pres">
      <dgm:prSet presAssocID="{2E68BA6B-4546-486B-BCA4-E814C33CDFAF}" presName="vertSpace2a" presStyleCnt="0"/>
      <dgm:spPr/>
    </dgm:pt>
    <dgm:pt modelId="{D38E56C1-33DB-49B6-AA1D-680DACA8BCDC}" type="pres">
      <dgm:prSet presAssocID="{2E68BA6B-4546-486B-BCA4-E814C33CDFAF}" presName="horz2" presStyleCnt="0"/>
      <dgm:spPr/>
    </dgm:pt>
    <dgm:pt modelId="{BF8834C4-57F1-4A14-8D8B-3D0CFAF4055E}" type="pres">
      <dgm:prSet presAssocID="{2E68BA6B-4546-486B-BCA4-E814C33CDFAF}" presName="horzSpace2" presStyleCnt="0"/>
      <dgm:spPr/>
    </dgm:pt>
    <dgm:pt modelId="{5A57C804-7276-457E-996D-B3D1621ADD66}" type="pres">
      <dgm:prSet presAssocID="{2E68BA6B-4546-486B-BCA4-E814C33CDFAF}" presName="tx2" presStyleLbl="revTx" presStyleIdx="5" presStyleCnt="16"/>
      <dgm:spPr/>
      <dgm:t>
        <a:bodyPr/>
        <a:lstStyle/>
        <a:p>
          <a:endParaRPr lang="ru-RU"/>
        </a:p>
      </dgm:t>
    </dgm:pt>
    <dgm:pt modelId="{F8B60F17-9A35-4B0A-829A-B787200B9307}" type="pres">
      <dgm:prSet presAssocID="{2E68BA6B-4546-486B-BCA4-E814C33CDFAF}" presName="vert2" presStyleCnt="0"/>
      <dgm:spPr/>
    </dgm:pt>
    <dgm:pt modelId="{57FD9E29-71E5-49E7-9742-408E9C3D789B}" type="pres">
      <dgm:prSet presAssocID="{2E68BA6B-4546-486B-BCA4-E814C33CDFAF}" presName="thinLine2b" presStyleLbl="callout" presStyleIdx="2" presStyleCnt="8"/>
      <dgm:spPr/>
    </dgm:pt>
    <dgm:pt modelId="{C9EE525D-73ED-45A1-87C5-80A87E07C291}" type="pres">
      <dgm:prSet presAssocID="{2E68BA6B-4546-486B-BCA4-E814C33CDFAF}" presName="vertSpace2b" presStyleCnt="0"/>
      <dgm:spPr/>
    </dgm:pt>
    <dgm:pt modelId="{0A14E713-D6C5-414D-ADCE-5FE6075ED532}" type="pres">
      <dgm:prSet presAssocID="{60E3D7AF-14BB-42B7-ABFA-62C606988A0F}" presName="thickLine" presStyleLbl="alignNode1" presStyleIdx="3" presStyleCnt="8"/>
      <dgm:spPr/>
    </dgm:pt>
    <dgm:pt modelId="{DE94FBA5-A84B-448A-80DC-2E190B289D7D}" type="pres">
      <dgm:prSet presAssocID="{60E3D7AF-14BB-42B7-ABFA-62C606988A0F}" presName="horz1" presStyleCnt="0"/>
      <dgm:spPr/>
    </dgm:pt>
    <dgm:pt modelId="{E00E9B33-93DC-49F1-87FD-DC74EA8EA386}" type="pres">
      <dgm:prSet presAssocID="{60E3D7AF-14BB-42B7-ABFA-62C606988A0F}" presName="tx1" presStyleLbl="revTx" presStyleIdx="6" presStyleCnt="16"/>
      <dgm:spPr/>
      <dgm:t>
        <a:bodyPr/>
        <a:lstStyle/>
        <a:p>
          <a:endParaRPr lang="ru-RU"/>
        </a:p>
      </dgm:t>
    </dgm:pt>
    <dgm:pt modelId="{6C8981E5-B592-4A37-8FBE-2AA36415568F}" type="pres">
      <dgm:prSet presAssocID="{60E3D7AF-14BB-42B7-ABFA-62C606988A0F}" presName="vert1" presStyleCnt="0"/>
      <dgm:spPr/>
    </dgm:pt>
    <dgm:pt modelId="{F88533F9-E4D1-4ED1-AE27-141359F6AD3E}" type="pres">
      <dgm:prSet presAssocID="{418B8E37-C931-4574-9F55-72617934F765}" presName="vertSpace2a" presStyleCnt="0"/>
      <dgm:spPr/>
    </dgm:pt>
    <dgm:pt modelId="{A6B3DE8E-AAF1-4412-8808-6370C56D11C5}" type="pres">
      <dgm:prSet presAssocID="{418B8E37-C931-4574-9F55-72617934F765}" presName="horz2" presStyleCnt="0"/>
      <dgm:spPr/>
    </dgm:pt>
    <dgm:pt modelId="{C64C49AF-F74F-4DA5-8538-AF44C249FF52}" type="pres">
      <dgm:prSet presAssocID="{418B8E37-C931-4574-9F55-72617934F765}" presName="horzSpace2" presStyleCnt="0"/>
      <dgm:spPr/>
    </dgm:pt>
    <dgm:pt modelId="{0E3089C6-2384-43D8-AD7E-75C6ABB146C5}" type="pres">
      <dgm:prSet presAssocID="{418B8E37-C931-4574-9F55-72617934F765}" presName="tx2" presStyleLbl="revTx" presStyleIdx="7" presStyleCnt="16"/>
      <dgm:spPr/>
      <dgm:t>
        <a:bodyPr/>
        <a:lstStyle/>
        <a:p>
          <a:endParaRPr lang="ru-RU"/>
        </a:p>
      </dgm:t>
    </dgm:pt>
    <dgm:pt modelId="{8DEA2044-BF2E-40AE-B5F0-F675A05C76AF}" type="pres">
      <dgm:prSet presAssocID="{418B8E37-C931-4574-9F55-72617934F765}" presName="vert2" presStyleCnt="0"/>
      <dgm:spPr/>
    </dgm:pt>
    <dgm:pt modelId="{533F43F2-374B-4096-BC6B-D711C5ABCD82}" type="pres">
      <dgm:prSet presAssocID="{418B8E37-C931-4574-9F55-72617934F765}" presName="thinLine2b" presStyleLbl="callout" presStyleIdx="3" presStyleCnt="8"/>
      <dgm:spPr/>
    </dgm:pt>
    <dgm:pt modelId="{2B7B8F1F-CA2B-4128-AA33-BF9AF6AE56E0}" type="pres">
      <dgm:prSet presAssocID="{418B8E37-C931-4574-9F55-72617934F765}" presName="vertSpace2b" presStyleCnt="0"/>
      <dgm:spPr/>
    </dgm:pt>
    <dgm:pt modelId="{C4A0FFF5-4B6C-4093-A4F4-8C668757CBFC}" type="pres">
      <dgm:prSet presAssocID="{5A5098E2-FEC0-4B6E-BEBF-82262469B33B}" presName="thickLine" presStyleLbl="alignNode1" presStyleIdx="4" presStyleCnt="8"/>
      <dgm:spPr/>
    </dgm:pt>
    <dgm:pt modelId="{A0A93FE8-1B92-4A38-9CAC-A0935A897161}" type="pres">
      <dgm:prSet presAssocID="{5A5098E2-FEC0-4B6E-BEBF-82262469B33B}" presName="horz1" presStyleCnt="0"/>
      <dgm:spPr/>
    </dgm:pt>
    <dgm:pt modelId="{805DC9F7-965D-488B-9FC5-4FD691A801A5}" type="pres">
      <dgm:prSet presAssocID="{5A5098E2-FEC0-4B6E-BEBF-82262469B33B}" presName="tx1" presStyleLbl="revTx" presStyleIdx="8" presStyleCnt="16"/>
      <dgm:spPr/>
      <dgm:t>
        <a:bodyPr/>
        <a:lstStyle/>
        <a:p>
          <a:endParaRPr lang="ru-RU"/>
        </a:p>
      </dgm:t>
    </dgm:pt>
    <dgm:pt modelId="{158BC4E8-8B6E-49A3-B822-B938C954EF43}" type="pres">
      <dgm:prSet presAssocID="{5A5098E2-FEC0-4B6E-BEBF-82262469B33B}" presName="vert1" presStyleCnt="0"/>
      <dgm:spPr/>
    </dgm:pt>
    <dgm:pt modelId="{FC1A492C-94B3-4523-B420-6022DF7025B1}" type="pres">
      <dgm:prSet presAssocID="{2843568F-197D-4797-A6B0-7E2AFC4735B2}" presName="vertSpace2a" presStyleCnt="0"/>
      <dgm:spPr/>
    </dgm:pt>
    <dgm:pt modelId="{1B85931F-81CF-42D4-829F-08D66E3BB5E5}" type="pres">
      <dgm:prSet presAssocID="{2843568F-197D-4797-A6B0-7E2AFC4735B2}" presName="horz2" presStyleCnt="0"/>
      <dgm:spPr/>
    </dgm:pt>
    <dgm:pt modelId="{D21720DD-D9E6-4107-AC36-D1E9D0F5CA9A}" type="pres">
      <dgm:prSet presAssocID="{2843568F-197D-4797-A6B0-7E2AFC4735B2}" presName="horzSpace2" presStyleCnt="0"/>
      <dgm:spPr/>
    </dgm:pt>
    <dgm:pt modelId="{7A2E2C00-E3BE-4E24-8A02-075ED1700C60}" type="pres">
      <dgm:prSet presAssocID="{2843568F-197D-4797-A6B0-7E2AFC4735B2}" presName="tx2" presStyleLbl="revTx" presStyleIdx="9" presStyleCnt="16"/>
      <dgm:spPr/>
      <dgm:t>
        <a:bodyPr/>
        <a:lstStyle/>
        <a:p>
          <a:endParaRPr lang="ru-RU"/>
        </a:p>
      </dgm:t>
    </dgm:pt>
    <dgm:pt modelId="{5A07EAB2-C893-4C70-BAFA-8D543A9026EE}" type="pres">
      <dgm:prSet presAssocID="{2843568F-197D-4797-A6B0-7E2AFC4735B2}" presName="vert2" presStyleCnt="0"/>
      <dgm:spPr/>
    </dgm:pt>
    <dgm:pt modelId="{BCC538F5-81D4-4DF2-AAC2-876CE72AE293}" type="pres">
      <dgm:prSet presAssocID="{2843568F-197D-4797-A6B0-7E2AFC4735B2}" presName="thinLine2b" presStyleLbl="callout" presStyleIdx="4" presStyleCnt="8"/>
      <dgm:spPr/>
    </dgm:pt>
    <dgm:pt modelId="{91AA0AD4-1C55-45C4-BE17-AAEBA618BAB0}" type="pres">
      <dgm:prSet presAssocID="{2843568F-197D-4797-A6B0-7E2AFC4735B2}" presName="vertSpace2b" presStyleCnt="0"/>
      <dgm:spPr/>
    </dgm:pt>
    <dgm:pt modelId="{AE90E056-F681-40E8-9FCE-5C55D64E0DDB}" type="pres">
      <dgm:prSet presAssocID="{AF18DD49-0965-4633-8BB9-E517BC342E8E}" presName="thickLine" presStyleLbl="alignNode1" presStyleIdx="5" presStyleCnt="8"/>
      <dgm:spPr/>
    </dgm:pt>
    <dgm:pt modelId="{CE06D30D-F304-45CF-8A91-33D9CABFB846}" type="pres">
      <dgm:prSet presAssocID="{AF18DD49-0965-4633-8BB9-E517BC342E8E}" presName="horz1" presStyleCnt="0"/>
      <dgm:spPr/>
    </dgm:pt>
    <dgm:pt modelId="{7B96A51D-C04A-4B67-ADF9-7DE77B678AF8}" type="pres">
      <dgm:prSet presAssocID="{AF18DD49-0965-4633-8BB9-E517BC342E8E}" presName="tx1" presStyleLbl="revTx" presStyleIdx="10" presStyleCnt="16"/>
      <dgm:spPr/>
      <dgm:t>
        <a:bodyPr/>
        <a:lstStyle/>
        <a:p>
          <a:endParaRPr lang="ru-RU"/>
        </a:p>
      </dgm:t>
    </dgm:pt>
    <dgm:pt modelId="{19B13FE7-605D-44C2-96FE-6796ED09C732}" type="pres">
      <dgm:prSet presAssocID="{AF18DD49-0965-4633-8BB9-E517BC342E8E}" presName="vert1" presStyleCnt="0"/>
      <dgm:spPr/>
    </dgm:pt>
    <dgm:pt modelId="{7992D0D6-35D7-433E-90D9-7C62D3B47CCF}" type="pres">
      <dgm:prSet presAssocID="{5E7CC205-650E-481B-9D92-0B031DBBBAD4}" presName="vertSpace2a" presStyleCnt="0"/>
      <dgm:spPr/>
    </dgm:pt>
    <dgm:pt modelId="{C0E460D1-3FEC-4B31-801B-ED3DEBF5E00D}" type="pres">
      <dgm:prSet presAssocID="{5E7CC205-650E-481B-9D92-0B031DBBBAD4}" presName="horz2" presStyleCnt="0"/>
      <dgm:spPr/>
    </dgm:pt>
    <dgm:pt modelId="{7A0C74BD-E778-44D6-A15F-561883685525}" type="pres">
      <dgm:prSet presAssocID="{5E7CC205-650E-481B-9D92-0B031DBBBAD4}" presName="horzSpace2" presStyleCnt="0"/>
      <dgm:spPr/>
    </dgm:pt>
    <dgm:pt modelId="{94DAF2CD-833F-4334-8A2E-A7A31CA85207}" type="pres">
      <dgm:prSet presAssocID="{5E7CC205-650E-481B-9D92-0B031DBBBAD4}" presName="tx2" presStyleLbl="revTx" presStyleIdx="11" presStyleCnt="16"/>
      <dgm:spPr/>
      <dgm:t>
        <a:bodyPr/>
        <a:lstStyle/>
        <a:p>
          <a:endParaRPr lang="ru-RU"/>
        </a:p>
      </dgm:t>
    </dgm:pt>
    <dgm:pt modelId="{5091B066-15C1-4139-84A0-C605C7C49FD1}" type="pres">
      <dgm:prSet presAssocID="{5E7CC205-650E-481B-9D92-0B031DBBBAD4}" presName="vert2" presStyleCnt="0"/>
      <dgm:spPr/>
    </dgm:pt>
    <dgm:pt modelId="{E2A62D07-DFFD-4731-906C-DC73A785DB70}" type="pres">
      <dgm:prSet presAssocID="{5E7CC205-650E-481B-9D92-0B031DBBBAD4}" presName="thinLine2b" presStyleLbl="callout" presStyleIdx="5" presStyleCnt="8"/>
      <dgm:spPr/>
    </dgm:pt>
    <dgm:pt modelId="{FF23A65A-4DB1-4C92-A1F8-17BD9658B9A6}" type="pres">
      <dgm:prSet presAssocID="{5E7CC205-650E-481B-9D92-0B031DBBBAD4}" presName="vertSpace2b" presStyleCnt="0"/>
      <dgm:spPr/>
    </dgm:pt>
    <dgm:pt modelId="{724BB770-0F40-481A-B26A-A143DDE207E7}" type="pres">
      <dgm:prSet presAssocID="{24C07CC3-C4FC-4A39-88D5-76AEF987A8BC}" presName="thickLine" presStyleLbl="alignNode1" presStyleIdx="6" presStyleCnt="8"/>
      <dgm:spPr/>
    </dgm:pt>
    <dgm:pt modelId="{BF0F4DF1-5F76-40B0-9E16-1B5A3A4B1298}" type="pres">
      <dgm:prSet presAssocID="{24C07CC3-C4FC-4A39-88D5-76AEF987A8BC}" presName="horz1" presStyleCnt="0"/>
      <dgm:spPr/>
    </dgm:pt>
    <dgm:pt modelId="{A3A52F28-5BCE-495A-AE4B-13B9EE5A22E8}" type="pres">
      <dgm:prSet presAssocID="{24C07CC3-C4FC-4A39-88D5-76AEF987A8BC}" presName="tx1" presStyleLbl="revTx" presStyleIdx="12" presStyleCnt="16"/>
      <dgm:spPr/>
      <dgm:t>
        <a:bodyPr/>
        <a:lstStyle/>
        <a:p>
          <a:endParaRPr lang="ru-RU"/>
        </a:p>
      </dgm:t>
    </dgm:pt>
    <dgm:pt modelId="{B5E6E70A-21D5-47E2-B2C7-26109C5ED74D}" type="pres">
      <dgm:prSet presAssocID="{24C07CC3-C4FC-4A39-88D5-76AEF987A8BC}" presName="vert1" presStyleCnt="0"/>
      <dgm:spPr/>
    </dgm:pt>
    <dgm:pt modelId="{324DD78B-1A85-4EF9-B257-3C118CD820E5}" type="pres">
      <dgm:prSet presAssocID="{E8DEBB10-2CEC-418D-BB19-5C7D17C7FB74}" presName="vertSpace2a" presStyleCnt="0"/>
      <dgm:spPr/>
    </dgm:pt>
    <dgm:pt modelId="{3F82159A-CB1E-4445-AEC4-61A745FE14B4}" type="pres">
      <dgm:prSet presAssocID="{E8DEBB10-2CEC-418D-BB19-5C7D17C7FB74}" presName="horz2" presStyleCnt="0"/>
      <dgm:spPr/>
    </dgm:pt>
    <dgm:pt modelId="{2453E29C-4C28-4A23-B0F9-ECAE57AB9B1A}" type="pres">
      <dgm:prSet presAssocID="{E8DEBB10-2CEC-418D-BB19-5C7D17C7FB74}" presName="horzSpace2" presStyleCnt="0"/>
      <dgm:spPr/>
    </dgm:pt>
    <dgm:pt modelId="{BD27F445-C1D8-4D69-9D96-C062ADD1A388}" type="pres">
      <dgm:prSet presAssocID="{E8DEBB10-2CEC-418D-BB19-5C7D17C7FB74}" presName="tx2" presStyleLbl="revTx" presStyleIdx="13" presStyleCnt="16"/>
      <dgm:spPr/>
      <dgm:t>
        <a:bodyPr/>
        <a:lstStyle/>
        <a:p>
          <a:endParaRPr lang="ru-RU"/>
        </a:p>
      </dgm:t>
    </dgm:pt>
    <dgm:pt modelId="{C2929ECB-5E72-43E0-8928-FEC518A82450}" type="pres">
      <dgm:prSet presAssocID="{E8DEBB10-2CEC-418D-BB19-5C7D17C7FB74}" presName="vert2" presStyleCnt="0"/>
      <dgm:spPr/>
    </dgm:pt>
    <dgm:pt modelId="{CB84AB2D-2897-44DC-9CFF-36752F87EFB8}" type="pres">
      <dgm:prSet presAssocID="{E8DEBB10-2CEC-418D-BB19-5C7D17C7FB74}" presName="thinLine2b" presStyleLbl="callout" presStyleIdx="6" presStyleCnt="8"/>
      <dgm:spPr/>
    </dgm:pt>
    <dgm:pt modelId="{BB3A546F-925F-4728-936E-7F0BDC8F9308}" type="pres">
      <dgm:prSet presAssocID="{E8DEBB10-2CEC-418D-BB19-5C7D17C7FB74}" presName="vertSpace2b" presStyleCnt="0"/>
      <dgm:spPr/>
    </dgm:pt>
    <dgm:pt modelId="{1C72E4B8-CAC2-497B-BA25-D4421D36218A}" type="pres">
      <dgm:prSet presAssocID="{BA64151D-9CE3-4879-882C-4A47DCB29896}" presName="thickLine" presStyleLbl="alignNode1" presStyleIdx="7" presStyleCnt="8"/>
      <dgm:spPr/>
    </dgm:pt>
    <dgm:pt modelId="{8B9FB0CB-7521-45D9-A051-0E5BB612E621}" type="pres">
      <dgm:prSet presAssocID="{BA64151D-9CE3-4879-882C-4A47DCB29896}" presName="horz1" presStyleCnt="0"/>
      <dgm:spPr/>
    </dgm:pt>
    <dgm:pt modelId="{C2E1035C-5951-4F53-9632-4459605E2651}" type="pres">
      <dgm:prSet presAssocID="{BA64151D-9CE3-4879-882C-4A47DCB29896}" presName="tx1" presStyleLbl="revTx" presStyleIdx="14" presStyleCnt="16"/>
      <dgm:spPr/>
      <dgm:t>
        <a:bodyPr/>
        <a:lstStyle/>
        <a:p>
          <a:endParaRPr lang="ru-RU"/>
        </a:p>
      </dgm:t>
    </dgm:pt>
    <dgm:pt modelId="{753551FB-ACEC-4254-801C-2509067537A4}" type="pres">
      <dgm:prSet presAssocID="{BA64151D-9CE3-4879-882C-4A47DCB29896}" presName="vert1" presStyleCnt="0"/>
      <dgm:spPr/>
    </dgm:pt>
    <dgm:pt modelId="{D8302BC6-BBEF-447A-8F1A-C910742048D8}" type="pres">
      <dgm:prSet presAssocID="{849A8672-FF29-4F48-A44C-FF8FBFF969D7}" presName="vertSpace2a" presStyleCnt="0"/>
      <dgm:spPr/>
    </dgm:pt>
    <dgm:pt modelId="{FF3E5D65-02B4-441E-AF9D-CF2BF134C961}" type="pres">
      <dgm:prSet presAssocID="{849A8672-FF29-4F48-A44C-FF8FBFF969D7}" presName="horz2" presStyleCnt="0"/>
      <dgm:spPr/>
    </dgm:pt>
    <dgm:pt modelId="{9633AFE3-80DD-4947-8B2A-F0B94400326B}" type="pres">
      <dgm:prSet presAssocID="{849A8672-FF29-4F48-A44C-FF8FBFF969D7}" presName="horzSpace2" presStyleCnt="0"/>
      <dgm:spPr/>
    </dgm:pt>
    <dgm:pt modelId="{037E3E62-39F4-48C1-A6D0-FA047920F9E9}" type="pres">
      <dgm:prSet presAssocID="{849A8672-FF29-4F48-A44C-FF8FBFF969D7}" presName="tx2" presStyleLbl="revTx" presStyleIdx="15" presStyleCnt="16"/>
      <dgm:spPr/>
      <dgm:t>
        <a:bodyPr/>
        <a:lstStyle/>
        <a:p>
          <a:endParaRPr lang="ru-RU"/>
        </a:p>
      </dgm:t>
    </dgm:pt>
    <dgm:pt modelId="{108520FD-E25B-455F-91A1-34BF0FA32246}" type="pres">
      <dgm:prSet presAssocID="{849A8672-FF29-4F48-A44C-FF8FBFF969D7}" presName="vert2" presStyleCnt="0"/>
      <dgm:spPr/>
    </dgm:pt>
    <dgm:pt modelId="{E5658079-24F2-472B-8D4E-3A2BE34B2257}" type="pres">
      <dgm:prSet presAssocID="{849A8672-FF29-4F48-A44C-FF8FBFF969D7}" presName="thinLine2b" presStyleLbl="callout" presStyleIdx="7" presStyleCnt="8"/>
      <dgm:spPr/>
    </dgm:pt>
    <dgm:pt modelId="{E9626627-E882-427C-A432-A529B81E3199}" type="pres">
      <dgm:prSet presAssocID="{849A8672-FF29-4F48-A44C-FF8FBFF969D7}" presName="vertSpace2b" presStyleCnt="0"/>
      <dgm:spPr/>
    </dgm:pt>
  </dgm:ptLst>
  <dgm:cxnLst>
    <dgm:cxn modelId="{E189AE2C-C1C9-4B01-AF76-9A1EAE88CF88}" type="presOf" srcId="{2E68BA6B-4546-486B-BCA4-E814C33CDFAF}" destId="{5A57C804-7276-457E-996D-B3D1621ADD66}" srcOrd="0" destOrd="0" presId="urn:microsoft.com/office/officeart/2008/layout/LinedList"/>
    <dgm:cxn modelId="{AA35416F-97B3-4F15-A275-201AA7DFCBC5}" srcId="{3FE71D38-3CB7-4242-8319-EA243153DD2B}" destId="{5A5098E2-FEC0-4B6E-BEBF-82262469B33B}" srcOrd="4" destOrd="0" parTransId="{B1080A52-7E0A-4866-A49D-274C372A4C7E}" sibTransId="{F86254C1-63A7-4082-A522-C5CBC8387DDA}"/>
    <dgm:cxn modelId="{5ACA83B0-A5D8-4551-B3DB-4C506F54EB31}" type="presOf" srcId="{5E7CC205-650E-481B-9D92-0B031DBBBAD4}" destId="{94DAF2CD-833F-4334-8A2E-A7A31CA85207}" srcOrd="0" destOrd="0" presId="urn:microsoft.com/office/officeart/2008/layout/LinedList"/>
    <dgm:cxn modelId="{9003FFE2-BCDA-495C-B29B-A6B34CA322DA}" type="presOf" srcId="{F27E43DC-58D7-4243-A76A-C48057A7B7FC}" destId="{D946E959-CEEE-4296-904D-FB6FD39A168C}" srcOrd="0" destOrd="0" presId="urn:microsoft.com/office/officeart/2008/layout/LinedList"/>
    <dgm:cxn modelId="{EEE3C9D4-0A24-4CEF-A4B1-3092BD6DFF51}" type="presOf" srcId="{DD1F65AB-886B-4EB5-9C99-F5D638E18B0B}" destId="{7A8C74F9-FAC4-4817-9D33-A0F3A733E2B9}" srcOrd="0" destOrd="0" presId="urn:microsoft.com/office/officeart/2008/layout/LinedList"/>
    <dgm:cxn modelId="{E951A8BF-48AA-4B71-A497-8D25D2D8A434}" type="presOf" srcId="{AF18DD49-0965-4633-8BB9-E517BC342E8E}" destId="{7B96A51D-C04A-4B67-ADF9-7DE77B678AF8}" srcOrd="0" destOrd="0" presId="urn:microsoft.com/office/officeart/2008/layout/LinedList"/>
    <dgm:cxn modelId="{8433F55B-6A5A-4EEF-A2FC-85FE932FDCAA}" type="presOf" srcId="{4DB0814B-095C-418C-9E77-31278B6A9BA2}" destId="{7CF399D5-44DB-49E1-8807-A303BC78C8A7}" srcOrd="0" destOrd="0" presId="urn:microsoft.com/office/officeart/2008/layout/LinedList"/>
    <dgm:cxn modelId="{0556FA31-F854-4A84-998D-9C72A4CD58D3}" srcId="{24C07CC3-C4FC-4A39-88D5-76AEF987A8BC}" destId="{E8DEBB10-2CEC-418D-BB19-5C7D17C7FB74}" srcOrd="0" destOrd="0" parTransId="{E6591264-EC9A-4390-8FC7-B9B9AA2A29D6}" sibTransId="{5D3BD2C3-3868-4B4B-97E5-926E1DD38F97}"/>
    <dgm:cxn modelId="{8399A6FB-7DC4-4E93-9C55-7BA63F3FE6C0}" type="presOf" srcId="{DCDA6129-A31F-40B8-9D1D-5C44B2E98B7E}" destId="{059FC631-E937-4A5E-8DD4-76380501ADBB}" srcOrd="0" destOrd="0" presId="urn:microsoft.com/office/officeart/2008/layout/LinedList"/>
    <dgm:cxn modelId="{97E9732C-7D50-44F8-8E51-921BD09929CB}" type="presOf" srcId="{60E3D7AF-14BB-42B7-ABFA-62C606988A0F}" destId="{E00E9B33-93DC-49F1-87FD-DC74EA8EA386}" srcOrd="0" destOrd="0" presId="urn:microsoft.com/office/officeart/2008/layout/LinedList"/>
    <dgm:cxn modelId="{8BD6B6F9-F6F3-4C41-BD68-8FB4F4CCEE60}" type="presOf" srcId="{2843568F-197D-4797-A6B0-7E2AFC4735B2}" destId="{7A2E2C00-E3BE-4E24-8A02-075ED1700C60}" srcOrd="0" destOrd="0" presId="urn:microsoft.com/office/officeart/2008/layout/LinedList"/>
    <dgm:cxn modelId="{627C9A34-1915-41A1-82A1-7D5D35934A9B}" type="presOf" srcId="{24C07CC3-C4FC-4A39-88D5-76AEF987A8BC}" destId="{A3A52F28-5BCE-495A-AE4B-13B9EE5A22E8}" srcOrd="0" destOrd="0" presId="urn:microsoft.com/office/officeart/2008/layout/LinedList"/>
    <dgm:cxn modelId="{908A2B38-171C-42B1-8D98-717A3BF156D8}" type="presOf" srcId="{88C55DE4-AEB9-4B1C-B66B-1B137D2DC5DA}" destId="{C9A0451C-5619-43D9-B109-E0BCB841E5EA}" srcOrd="0" destOrd="0" presId="urn:microsoft.com/office/officeart/2008/layout/LinedList"/>
    <dgm:cxn modelId="{1AF1D32D-B6B0-443B-A172-B0DEBA2D37FE}" srcId="{3FE71D38-3CB7-4242-8319-EA243153DD2B}" destId="{60E3D7AF-14BB-42B7-ABFA-62C606988A0F}" srcOrd="3" destOrd="0" parTransId="{D4308FFA-18DB-4315-8E92-529DFE5162F1}" sibTransId="{E3F5470A-E826-4D51-8A0E-07FC3C81D1E1}"/>
    <dgm:cxn modelId="{D16290D2-6F3B-4475-8EED-CC716826ECBC}" type="presOf" srcId="{849A8672-FF29-4F48-A44C-FF8FBFF969D7}" destId="{037E3E62-39F4-48C1-A6D0-FA047920F9E9}" srcOrd="0" destOrd="0" presId="urn:microsoft.com/office/officeart/2008/layout/LinedList"/>
    <dgm:cxn modelId="{A9BF165E-4410-4DE5-BBDF-09ABE27C7D17}" type="presOf" srcId="{E8DEBB10-2CEC-418D-BB19-5C7D17C7FB74}" destId="{BD27F445-C1D8-4D69-9D96-C062ADD1A388}" srcOrd="0" destOrd="0" presId="urn:microsoft.com/office/officeart/2008/layout/LinedList"/>
    <dgm:cxn modelId="{6C0817C6-7EE3-464F-B08E-BDC5A2116AD4}" srcId="{88C55DE4-AEB9-4B1C-B66B-1B137D2DC5DA}" destId="{DCDA6129-A31F-40B8-9D1D-5C44B2E98B7E}" srcOrd="0" destOrd="0" parTransId="{2701F0AE-3CC1-436A-AEA7-7E1109D98311}" sibTransId="{1046E41C-13B1-4E1A-A673-A725F6CB57CF}"/>
    <dgm:cxn modelId="{40BA1721-D4EC-4C07-B061-DB361E8E8D1F}" srcId="{3FE71D38-3CB7-4242-8319-EA243153DD2B}" destId="{4DB0814B-095C-418C-9E77-31278B6A9BA2}" srcOrd="2" destOrd="0" parTransId="{06A946E5-7B38-4042-BEE1-854098E67BCA}" sibTransId="{A51D0831-5535-4AE1-8717-7EEE43B9F490}"/>
    <dgm:cxn modelId="{C0DD6F57-09CE-4D04-AACE-D5A420BEC73C}" srcId="{5A5098E2-FEC0-4B6E-BEBF-82262469B33B}" destId="{2843568F-197D-4797-A6B0-7E2AFC4735B2}" srcOrd="0" destOrd="0" parTransId="{82C73D88-6381-4799-A296-C090ED052A7C}" sibTransId="{7925A1BF-13B4-4464-950D-226AB80973E0}"/>
    <dgm:cxn modelId="{CEEC7316-36EC-430B-A774-AD6CAA0C7D10}" srcId="{F27E43DC-58D7-4243-A76A-C48057A7B7FC}" destId="{DD1F65AB-886B-4EB5-9C99-F5D638E18B0B}" srcOrd="0" destOrd="0" parTransId="{BC4C4FC4-5547-4A39-9F46-F60662398375}" sibTransId="{E1D3B168-8131-4EE3-87E3-2E116D9063A9}"/>
    <dgm:cxn modelId="{0A92586D-799A-4068-AC8B-68E8706A2EE0}" srcId="{3FE71D38-3CB7-4242-8319-EA243153DD2B}" destId="{BA64151D-9CE3-4879-882C-4A47DCB29896}" srcOrd="7" destOrd="0" parTransId="{7776B565-BEFA-47E3-8E15-1D6D9581B71A}" sibTransId="{981A3F8A-7D28-4496-8094-7FCE74FE6402}"/>
    <dgm:cxn modelId="{196C4D03-AA82-4041-A4BD-417E595558D2}" srcId="{AF18DD49-0965-4633-8BB9-E517BC342E8E}" destId="{5E7CC205-650E-481B-9D92-0B031DBBBAD4}" srcOrd="0" destOrd="0" parTransId="{86C1AE2B-D007-40D7-A1CA-5D3FBACC4BFB}" sibTransId="{A6356298-C503-4A48-A8A1-77DF74B56652}"/>
    <dgm:cxn modelId="{FB5BDCE5-AD80-47DF-AB1C-CE244BB900ED}" type="presOf" srcId="{5A5098E2-FEC0-4B6E-BEBF-82262469B33B}" destId="{805DC9F7-965D-488B-9FC5-4FD691A801A5}" srcOrd="0" destOrd="0" presId="urn:microsoft.com/office/officeart/2008/layout/LinedList"/>
    <dgm:cxn modelId="{E2B005FC-06C8-4D9F-ACFB-518ACA238563}" type="presOf" srcId="{3FE71D38-3CB7-4242-8319-EA243153DD2B}" destId="{556B0AD1-380A-4B0A-A3DC-7CEE4F0F8866}" srcOrd="0" destOrd="0" presId="urn:microsoft.com/office/officeart/2008/layout/LinedList"/>
    <dgm:cxn modelId="{D0ACDAF9-A05A-4172-83E2-B10432E7CB22}" srcId="{3FE71D38-3CB7-4242-8319-EA243153DD2B}" destId="{AF18DD49-0965-4633-8BB9-E517BC342E8E}" srcOrd="5" destOrd="0" parTransId="{B3D8E1DD-2E5E-4955-8B48-CB1AF8DFA428}" sibTransId="{615292FB-0E6E-4CA5-977E-2A4809070E88}"/>
    <dgm:cxn modelId="{3262C2A0-E6F2-489A-BE7B-0153731214DD}" type="presOf" srcId="{418B8E37-C931-4574-9F55-72617934F765}" destId="{0E3089C6-2384-43D8-AD7E-75C6ABB146C5}" srcOrd="0" destOrd="0" presId="urn:microsoft.com/office/officeart/2008/layout/LinedList"/>
    <dgm:cxn modelId="{D3489162-B141-4568-A696-3A50887651DB}" srcId="{60E3D7AF-14BB-42B7-ABFA-62C606988A0F}" destId="{418B8E37-C931-4574-9F55-72617934F765}" srcOrd="0" destOrd="0" parTransId="{882D1AFF-4FEF-4A4F-BFFB-D8E6A88690DC}" sibTransId="{4D50F3E1-5F80-433F-860E-7A4469636FA2}"/>
    <dgm:cxn modelId="{E40EAC9B-3558-429E-829B-EE222A4621E0}" srcId="{4DB0814B-095C-418C-9E77-31278B6A9BA2}" destId="{2E68BA6B-4546-486B-BCA4-E814C33CDFAF}" srcOrd="0" destOrd="0" parTransId="{11C0C959-CD98-4CF8-AE2A-FE5D8830FA3B}" sibTransId="{7764B89B-C6E8-44E0-9702-CF157F66061E}"/>
    <dgm:cxn modelId="{7A709939-A28F-4FC0-B85E-95C4ED3B5CC4}" srcId="{3FE71D38-3CB7-4242-8319-EA243153DD2B}" destId="{24C07CC3-C4FC-4A39-88D5-76AEF987A8BC}" srcOrd="6" destOrd="0" parTransId="{65F5A2A0-622D-4F1E-B63D-AEB6E1591B1A}" sibTransId="{59CFF7AD-E292-487D-9D7D-88FD8F9CAFAA}"/>
    <dgm:cxn modelId="{7F4AB9FE-8A28-4CE5-BEC9-F861D899B67F}" type="presOf" srcId="{BA64151D-9CE3-4879-882C-4A47DCB29896}" destId="{C2E1035C-5951-4F53-9632-4459605E2651}" srcOrd="0" destOrd="0" presId="urn:microsoft.com/office/officeart/2008/layout/LinedList"/>
    <dgm:cxn modelId="{218EE16B-B7B9-4928-AC88-027FF5365C56}" srcId="{3FE71D38-3CB7-4242-8319-EA243153DD2B}" destId="{F27E43DC-58D7-4243-A76A-C48057A7B7FC}" srcOrd="0" destOrd="0" parTransId="{7F75D947-8FA0-42C2-9B1A-206487508EDF}" sibTransId="{ECF52F08-3E7D-47BB-B7B2-73D8C82ADE1E}"/>
    <dgm:cxn modelId="{D40CDEF0-EAC7-41D5-9A00-D637CFF4BC32}" srcId="{3FE71D38-3CB7-4242-8319-EA243153DD2B}" destId="{88C55DE4-AEB9-4B1C-B66B-1B137D2DC5DA}" srcOrd="1" destOrd="0" parTransId="{A21D754D-5603-42A6-BB09-0BDE50D91166}" sibTransId="{96418361-DFA5-4792-B920-726CB8B3B9DE}"/>
    <dgm:cxn modelId="{DCBCCEC4-B687-4E9C-87AD-29FEF49AC248}" srcId="{BA64151D-9CE3-4879-882C-4A47DCB29896}" destId="{849A8672-FF29-4F48-A44C-FF8FBFF969D7}" srcOrd="0" destOrd="0" parTransId="{067DB814-DB71-46B4-9DF2-FEFE0D49C521}" sibTransId="{0226AF40-9BFB-4663-81A9-A43A26FD984F}"/>
    <dgm:cxn modelId="{8A6E8B7B-3186-4A5C-9BC0-A7C65E254F74}" type="presParOf" srcId="{556B0AD1-380A-4B0A-A3DC-7CEE4F0F8866}" destId="{B11FE8AC-0AA8-4A1E-B559-67FE2C21636A}" srcOrd="0" destOrd="0" presId="urn:microsoft.com/office/officeart/2008/layout/LinedList"/>
    <dgm:cxn modelId="{88ABFF19-3590-4299-AB80-CF8A88BC3403}" type="presParOf" srcId="{556B0AD1-380A-4B0A-A3DC-7CEE4F0F8866}" destId="{1AE12775-8C06-48A3-BD4B-35921946AB43}" srcOrd="1" destOrd="0" presId="urn:microsoft.com/office/officeart/2008/layout/LinedList"/>
    <dgm:cxn modelId="{5F48EE58-1067-4F87-A232-5B321205FF0B}" type="presParOf" srcId="{1AE12775-8C06-48A3-BD4B-35921946AB43}" destId="{D946E959-CEEE-4296-904D-FB6FD39A168C}" srcOrd="0" destOrd="0" presId="urn:microsoft.com/office/officeart/2008/layout/LinedList"/>
    <dgm:cxn modelId="{7A6344BA-3D2B-4B72-91BC-8127FB71D54C}" type="presParOf" srcId="{1AE12775-8C06-48A3-BD4B-35921946AB43}" destId="{C35BBDC5-06DE-4345-848E-2EA93690BC26}" srcOrd="1" destOrd="0" presId="urn:microsoft.com/office/officeart/2008/layout/LinedList"/>
    <dgm:cxn modelId="{FCB5190F-4219-4092-B5F5-7814D2DC106F}" type="presParOf" srcId="{C35BBDC5-06DE-4345-848E-2EA93690BC26}" destId="{3DDC62F2-61D0-48A3-BE71-474A20BEBE40}" srcOrd="0" destOrd="0" presId="urn:microsoft.com/office/officeart/2008/layout/LinedList"/>
    <dgm:cxn modelId="{1AFF51D2-11E5-4860-A8C4-466C7FD9E90E}" type="presParOf" srcId="{C35BBDC5-06DE-4345-848E-2EA93690BC26}" destId="{99B7A4E4-B458-45E4-9148-7546B4A5B73E}" srcOrd="1" destOrd="0" presId="urn:microsoft.com/office/officeart/2008/layout/LinedList"/>
    <dgm:cxn modelId="{FE3DD3D5-B462-4B68-9F9B-686ED49E9E70}" type="presParOf" srcId="{99B7A4E4-B458-45E4-9148-7546B4A5B73E}" destId="{A9FB2EBE-8EE0-4258-A223-DA5109E64BE0}" srcOrd="0" destOrd="0" presId="urn:microsoft.com/office/officeart/2008/layout/LinedList"/>
    <dgm:cxn modelId="{548368F1-7838-477C-983E-61699F526AEB}" type="presParOf" srcId="{99B7A4E4-B458-45E4-9148-7546B4A5B73E}" destId="{7A8C74F9-FAC4-4817-9D33-A0F3A733E2B9}" srcOrd="1" destOrd="0" presId="urn:microsoft.com/office/officeart/2008/layout/LinedList"/>
    <dgm:cxn modelId="{5D464F58-C396-4ECC-A47C-61154F0A9D51}" type="presParOf" srcId="{99B7A4E4-B458-45E4-9148-7546B4A5B73E}" destId="{352EF489-60F9-4979-BBF8-FAAD4DEFBF07}" srcOrd="2" destOrd="0" presId="urn:microsoft.com/office/officeart/2008/layout/LinedList"/>
    <dgm:cxn modelId="{0FE6A1D0-766D-4C1D-AC69-F57351B65805}" type="presParOf" srcId="{C35BBDC5-06DE-4345-848E-2EA93690BC26}" destId="{31CFB1A3-95E0-4425-AEBB-31B36EE491FB}" srcOrd="2" destOrd="0" presId="urn:microsoft.com/office/officeart/2008/layout/LinedList"/>
    <dgm:cxn modelId="{C48B7116-FDA2-4265-A769-B90C7FA732B5}" type="presParOf" srcId="{C35BBDC5-06DE-4345-848E-2EA93690BC26}" destId="{45E1F973-34A8-441D-93D7-EE75C675133E}" srcOrd="3" destOrd="0" presId="urn:microsoft.com/office/officeart/2008/layout/LinedList"/>
    <dgm:cxn modelId="{F58349DF-7F92-48F9-BBC0-C9CF24A04A68}" type="presParOf" srcId="{556B0AD1-380A-4B0A-A3DC-7CEE4F0F8866}" destId="{94E462F1-F4DE-43DC-AB4C-0EC3C4D9208C}" srcOrd="2" destOrd="0" presId="urn:microsoft.com/office/officeart/2008/layout/LinedList"/>
    <dgm:cxn modelId="{B0804F6B-57BF-4821-9871-0403A0B57039}" type="presParOf" srcId="{556B0AD1-380A-4B0A-A3DC-7CEE4F0F8866}" destId="{A231CEA2-855D-4AF0-95DD-C013A94977B7}" srcOrd="3" destOrd="0" presId="urn:microsoft.com/office/officeart/2008/layout/LinedList"/>
    <dgm:cxn modelId="{A7AEB146-B852-4C73-BD5D-A69F6210F595}" type="presParOf" srcId="{A231CEA2-855D-4AF0-95DD-C013A94977B7}" destId="{C9A0451C-5619-43D9-B109-E0BCB841E5EA}" srcOrd="0" destOrd="0" presId="urn:microsoft.com/office/officeart/2008/layout/LinedList"/>
    <dgm:cxn modelId="{DDFC4F25-745B-4689-A489-07D9E13FE39A}" type="presParOf" srcId="{A231CEA2-855D-4AF0-95DD-C013A94977B7}" destId="{F33E3C17-BABE-44A0-87E5-2FC993BD5AC8}" srcOrd="1" destOrd="0" presId="urn:microsoft.com/office/officeart/2008/layout/LinedList"/>
    <dgm:cxn modelId="{1B46539F-6546-4B29-A815-0B8E12986C6C}" type="presParOf" srcId="{F33E3C17-BABE-44A0-87E5-2FC993BD5AC8}" destId="{8C14E0DE-0823-4471-8AD5-1021D7BED34E}" srcOrd="0" destOrd="0" presId="urn:microsoft.com/office/officeart/2008/layout/LinedList"/>
    <dgm:cxn modelId="{9F4CFC17-6BC5-4C09-A238-44A0D809FF4E}" type="presParOf" srcId="{F33E3C17-BABE-44A0-87E5-2FC993BD5AC8}" destId="{7E22962C-88C7-4CBF-9E4A-131CE3468A38}" srcOrd="1" destOrd="0" presId="urn:microsoft.com/office/officeart/2008/layout/LinedList"/>
    <dgm:cxn modelId="{6F16F2D8-38B4-4047-9D62-8E2167EA2CDD}" type="presParOf" srcId="{7E22962C-88C7-4CBF-9E4A-131CE3468A38}" destId="{E56F6640-19BE-4D81-BEEC-1552E5D29B64}" srcOrd="0" destOrd="0" presId="urn:microsoft.com/office/officeart/2008/layout/LinedList"/>
    <dgm:cxn modelId="{BF635A4A-090B-4C2E-93FD-3683574B61EC}" type="presParOf" srcId="{7E22962C-88C7-4CBF-9E4A-131CE3468A38}" destId="{059FC631-E937-4A5E-8DD4-76380501ADBB}" srcOrd="1" destOrd="0" presId="urn:microsoft.com/office/officeart/2008/layout/LinedList"/>
    <dgm:cxn modelId="{A8715227-95DC-4821-AB20-9A6E70270BE7}" type="presParOf" srcId="{7E22962C-88C7-4CBF-9E4A-131CE3468A38}" destId="{FF4C6971-E9F8-4F12-AFA0-AF77E8505195}" srcOrd="2" destOrd="0" presId="urn:microsoft.com/office/officeart/2008/layout/LinedList"/>
    <dgm:cxn modelId="{0DA8AB54-E56F-4F9A-9B13-59E685DE0E29}" type="presParOf" srcId="{F33E3C17-BABE-44A0-87E5-2FC993BD5AC8}" destId="{A8F32E96-B387-47C3-AC1F-12F0873C2B46}" srcOrd="2" destOrd="0" presId="urn:microsoft.com/office/officeart/2008/layout/LinedList"/>
    <dgm:cxn modelId="{B598C35F-8556-4051-B1E6-DE74C856FA52}" type="presParOf" srcId="{F33E3C17-BABE-44A0-87E5-2FC993BD5AC8}" destId="{DAB4FB2E-916D-449E-BED2-1D1C19F1F404}" srcOrd="3" destOrd="0" presId="urn:microsoft.com/office/officeart/2008/layout/LinedList"/>
    <dgm:cxn modelId="{0BB8BDED-7024-484E-ABF6-6792E9331319}" type="presParOf" srcId="{556B0AD1-380A-4B0A-A3DC-7CEE4F0F8866}" destId="{6FA7DCE0-E6C2-4A8E-8A32-20A441851939}" srcOrd="4" destOrd="0" presId="urn:microsoft.com/office/officeart/2008/layout/LinedList"/>
    <dgm:cxn modelId="{81722135-547E-4619-BD35-7B12E55E67A9}" type="presParOf" srcId="{556B0AD1-380A-4B0A-A3DC-7CEE4F0F8866}" destId="{01AD7321-4893-4581-840C-B65D18197ED9}" srcOrd="5" destOrd="0" presId="urn:microsoft.com/office/officeart/2008/layout/LinedList"/>
    <dgm:cxn modelId="{B2BCFD12-AD28-49AE-B397-E72070A5D100}" type="presParOf" srcId="{01AD7321-4893-4581-840C-B65D18197ED9}" destId="{7CF399D5-44DB-49E1-8807-A303BC78C8A7}" srcOrd="0" destOrd="0" presId="urn:microsoft.com/office/officeart/2008/layout/LinedList"/>
    <dgm:cxn modelId="{05C5D687-C3FD-4279-B990-8DE6E244C94E}" type="presParOf" srcId="{01AD7321-4893-4581-840C-B65D18197ED9}" destId="{A7AF0552-28FF-4083-8C49-EFC75AA302FF}" srcOrd="1" destOrd="0" presId="urn:microsoft.com/office/officeart/2008/layout/LinedList"/>
    <dgm:cxn modelId="{034F71EA-4351-4FE8-8DAE-36056163726B}" type="presParOf" srcId="{A7AF0552-28FF-4083-8C49-EFC75AA302FF}" destId="{19C32B49-EC86-4BDB-BEDD-E9F83EB769CF}" srcOrd="0" destOrd="0" presId="urn:microsoft.com/office/officeart/2008/layout/LinedList"/>
    <dgm:cxn modelId="{D8CABF5E-D70A-4E01-BE99-65CB6ABF1E2C}" type="presParOf" srcId="{A7AF0552-28FF-4083-8C49-EFC75AA302FF}" destId="{D38E56C1-33DB-49B6-AA1D-680DACA8BCDC}" srcOrd="1" destOrd="0" presId="urn:microsoft.com/office/officeart/2008/layout/LinedList"/>
    <dgm:cxn modelId="{3A35D3BF-677D-4D4E-930A-B301EF0DB877}" type="presParOf" srcId="{D38E56C1-33DB-49B6-AA1D-680DACA8BCDC}" destId="{BF8834C4-57F1-4A14-8D8B-3D0CFAF4055E}" srcOrd="0" destOrd="0" presId="urn:microsoft.com/office/officeart/2008/layout/LinedList"/>
    <dgm:cxn modelId="{CDCE05D4-76D2-4FF6-9752-AC1814C8C716}" type="presParOf" srcId="{D38E56C1-33DB-49B6-AA1D-680DACA8BCDC}" destId="{5A57C804-7276-457E-996D-B3D1621ADD66}" srcOrd="1" destOrd="0" presId="urn:microsoft.com/office/officeart/2008/layout/LinedList"/>
    <dgm:cxn modelId="{0BCB9942-4A60-43BD-85D2-4B1A70C01167}" type="presParOf" srcId="{D38E56C1-33DB-49B6-AA1D-680DACA8BCDC}" destId="{F8B60F17-9A35-4B0A-829A-B787200B9307}" srcOrd="2" destOrd="0" presId="urn:microsoft.com/office/officeart/2008/layout/LinedList"/>
    <dgm:cxn modelId="{9050930E-6859-47EF-83BE-8CFD61BA4A98}" type="presParOf" srcId="{A7AF0552-28FF-4083-8C49-EFC75AA302FF}" destId="{57FD9E29-71E5-49E7-9742-408E9C3D789B}" srcOrd="2" destOrd="0" presId="urn:microsoft.com/office/officeart/2008/layout/LinedList"/>
    <dgm:cxn modelId="{11144B0B-8761-48C8-97F4-86A12E37100B}" type="presParOf" srcId="{A7AF0552-28FF-4083-8C49-EFC75AA302FF}" destId="{C9EE525D-73ED-45A1-87C5-80A87E07C291}" srcOrd="3" destOrd="0" presId="urn:microsoft.com/office/officeart/2008/layout/LinedList"/>
    <dgm:cxn modelId="{738FC92A-A489-421B-A043-6703A89EA37D}" type="presParOf" srcId="{556B0AD1-380A-4B0A-A3DC-7CEE4F0F8866}" destId="{0A14E713-D6C5-414D-ADCE-5FE6075ED532}" srcOrd="6" destOrd="0" presId="urn:microsoft.com/office/officeart/2008/layout/LinedList"/>
    <dgm:cxn modelId="{88C0227D-5E88-4914-9B3B-EB464E3CD4FC}" type="presParOf" srcId="{556B0AD1-380A-4B0A-A3DC-7CEE4F0F8866}" destId="{DE94FBA5-A84B-448A-80DC-2E190B289D7D}" srcOrd="7" destOrd="0" presId="urn:microsoft.com/office/officeart/2008/layout/LinedList"/>
    <dgm:cxn modelId="{4B651A6A-05AC-4794-8B26-DC42795A3859}" type="presParOf" srcId="{DE94FBA5-A84B-448A-80DC-2E190B289D7D}" destId="{E00E9B33-93DC-49F1-87FD-DC74EA8EA386}" srcOrd="0" destOrd="0" presId="urn:microsoft.com/office/officeart/2008/layout/LinedList"/>
    <dgm:cxn modelId="{3CE09AF2-BC03-4321-A8BD-ED6A41B86156}" type="presParOf" srcId="{DE94FBA5-A84B-448A-80DC-2E190B289D7D}" destId="{6C8981E5-B592-4A37-8FBE-2AA36415568F}" srcOrd="1" destOrd="0" presId="urn:microsoft.com/office/officeart/2008/layout/LinedList"/>
    <dgm:cxn modelId="{45EAAC55-9FB3-47AC-9E6C-15863200D56E}" type="presParOf" srcId="{6C8981E5-B592-4A37-8FBE-2AA36415568F}" destId="{F88533F9-E4D1-4ED1-AE27-141359F6AD3E}" srcOrd="0" destOrd="0" presId="urn:microsoft.com/office/officeart/2008/layout/LinedList"/>
    <dgm:cxn modelId="{59635F3A-DD6A-4275-ADBD-2781F4A10F04}" type="presParOf" srcId="{6C8981E5-B592-4A37-8FBE-2AA36415568F}" destId="{A6B3DE8E-AAF1-4412-8808-6370C56D11C5}" srcOrd="1" destOrd="0" presId="urn:microsoft.com/office/officeart/2008/layout/LinedList"/>
    <dgm:cxn modelId="{87A86C7E-54A6-4B33-AFEF-14432A26A3A3}" type="presParOf" srcId="{A6B3DE8E-AAF1-4412-8808-6370C56D11C5}" destId="{C64C49AF-F74F-4DA5-8538-AF44C249FF52}" srcOrd="0" destOrd="0" presId="urn:microsoft.com/office/officeart/2008/layout/LinedList"/>
    <dgm:cxn modelId="{1ECC65BD-F97D-4A8A-8F13-7BED717F128E}" type="presParOf" srcId="{A6B3DE8E-AAF1-4412-8808-6370C56D11C5}" destId="{0E3089C6-2384-43D8-AD7E-75C6ABB146C5}" srcOrd="1" destOrd="0" presId="urn:microsoft.com/office/officeart/2008/layout/LinedList"/>
    <dgm:cxn modelId="{827F35EF-4E39-4331-905A-74188F404749}" type="presParOf" srcId="{A6B3DE8E-AAF1-4412-8808-6370C56D11C5}" destId="{8DEA2044-BF2E-40AE-B5F0-F675A05C76AF}" srcOrd="2" destOrd="0" presId="urn:microsoft.com/office/officeart/2008/layout/LinedList"/>
    <dgm:cxn modelId="{46706437-389C-4B8C-BE39-A0500F1D62A6}" type="presParOf" srcId="{6C8981E5-B592-4A37-8FBE-2AA36415568F}" destId="{533F43F2-374B-4096-BC6B-D711C5ABCD82}" srcOrd="2" destOrd="0" presId="urn:microsoft.com/office/officeart/2008/layout/LinedList"/>
    <dgm:cxn modelId="{A2A696DC-9DB8-4740-9849-580BA8308B5F}" type="presParOf" srcId="{6C8981E5-B592-4A37-8FBE-2AA36415568F}" destId="{2B7B8F1F-CA2B-4128-AA33-BF9AF6AE56E0}" srcOrd="3" destOrd="0" presId="urn:microsoft.com/office/officeart/2008/layout/LinedList"/>
    <dgm:cxn modelId="{23380474-42CC-43C9-8915-2575727B97EA}" type="presParOf" srcId="{556B0AD1-380A-4B0A-A3DC-7CEE4F0F8866}" destId="{C4A0FFF5-4B6C-4093-A4F4-8C668757CBFC}" srcOrd="8" destOrd="0" presId="urn:microsoft.com/office/officeart/2008/layout/LinedList"/>
    <dgm:cxn modelId="{85EB4D0A-77F0-4DD9-9AC5-B22A3A74CB87}" type="presParOf" srcId="{556B0AD1-380A-4B0A-A3DC-7CEE4F0F8866}" destId="{A0A93FE8-1B92-4A38-9CAC-A0935A897161}" srcOrd="9" destOrd="0" presId="urn:microsoft.com/office/officeart/2008/layout/LinedList"/>
    <dgm:cxn modelId="{644781D2-C85E-408C-B934-06557C079035}" type="presParOf" srcId="{A0A93FE8-1B92-4A38-9CAC-A0935A897161}" destId="{805DC9F7-965D-488B-9FC5-4FD691A801A5}" srcOrd="0" destOrd="0" presId="urn:microsoft.com/office/officeart/2008/layout/LinedList"/>
    <dgm:cxn modelId="{AB277998-A2A8-4247-B1E5-C86A871D0CD1}" type="presParOf" srcId="{A0A93FE8-1B92-4A38-9CAC-A0935A897161}" destId="{158BC4E8-8B6E-49A3-B822-B938C954EF43}" srcOrd="1" destOrd="0" presId="urn:microsoft.com/office/officeart/2008/layout/LinedList"/>
    <dgm:cxn modelId="{15E01DB2-F41C-4076-B526-88F1BE4932CF}" type="presParOf" srcId="{158BC4E8-8B6E-49A3-B822-B938C954EF43}" destId="{FC1A492C-94B3-4523-B420-6022DF7025B1}" srcOrd="0" destOrd="0" presId="urn:microsoft.com/office/officeart/2008/layout/LinedList"/>
    <dgm:cxn modelId="{26061A64-99E6-4472-A8DA-000CB7F47C28}" type="presParOf" srcId="{158BC4E8-8B6E-49A3-B822-B938C954EF43}" destId="{1B85931F-81CF-42D4-829F-08D66E3BB5E5}" srcOrd="1" destOrd="0" presId="urn:microsoft.com/office/officeart/2008/layout/LinedList"/>
    <dgm:cxn modelId="{76E55457-AF7D-4B7B-8CD0-255405CA9BAB}" type="presParOf" srcId="{1B85931F-81CF-42D4-829F-08D66E3BB5E5}" destId="{D21720DD-D9E6-4107-AC36-D1E9D0F5CA9A}" srcOrd="0" destOrd="0" presId="urn:microsoft.com/office/officeart/2008/layout/LinedList"/>
    <dgm:cxn modelId="{AD78A64C-4A9C-45E5-8FCA-DC3CC8BED190}" type="presParOf" srcId="{1B85931F-81CF-42D4-829F-08D66E3BB5E5}" destId="{7A2E2C00-E3BE-4E24-8A02-075ED1700C60}" srcOrd="1" destOrd="0" presId="urn:microsoft.com/office/officeart/2008/layout/LinedList"/>
    <dgm:cxn modelId="{47734F1B-FAE9-4ADF-8483-DEAA450F2CB5}" type="presParOf" srcId="{1B85931F-81CF-42D4-829F-08D66E3BB5E5}" destId="{5A07EAB2-C893-4C70-BAFA-8D543A9026EE}" srcOrd="2" destOrd="0" presId="urn:microsoft.com/office/officeart/2008/layout/LinedList"/>
    <dgm:cxn modelId="{E963E200-CBF2-420D-B008-8BF084467EB8}" type="presParOf" srcId="{158BC4E8-8B6E-49A3-B822-B938C954EF43}" destId="{BCC538F5-81D4-4DF2-AAC2-876CE72AE293}" srcOrd="2" destOrd="0" presId="urn:microsoft.com/office/officeart/2008/layout/LinedList"/>
    <dgm:cxn modelId="{FC3C2A4A-6DA7-459C-BFB4-48BA738DB969}" type="presParOf" srcId="{158BC4E8-8B6E-49A3-B822-B938C954EF43}" destId="{91AA0AD4-1C55-45C4-BE17-AAEBA618BAB0}" srcOrd="3" destOrd="0" presId="urn:microsoft.com/office/officeart/2008/layout/LinedList"/>
    <dgm:cxn modelId="{2F36C2DB-D6D1-469B-929E-A2799D8D1247}" type="presParOf" srcId="{556B0AD1-380A-4B0A-A3DC-7CEE4F0F8866}" destId="{AE90E056-F681-40E8-9FCE-5C55D64E0DDB}" srcOrd="10" destOrd="0" presId="urn:microsoft.com/office/officeart/2008/layout/LinedList"/>
    <dgm:cxn modelId="{5929F4B5-BF59-424F-ADFB-F5D725CA6C73}" type="presParOf" srcId="{556B0AD1-380A-4B0A-A3DC-7CEE4F0F8866}" destId="{CE06D30D-F304-45CF-8A91-33D9CABFB846}" srcOrd="11" destOrd="0" presId="urn:microsoft.com/office/officeart/2008/layout/LinedList"/>
    <dgm:cxn modelId="{D310D21F-F701-4F81-A58A-8C77C5DEEDE8}" type="presParOf" srcId="{CE06D30D-F304-45CF-8A91-33D9CABFB846}" destId="{7B96A51D-C04A-4B67-ADF9-7DE77B678AF8}" srcOrd="0" destOrd="0" presId="urn:microsoft.com/office/officeart/2008/layout/LinedList"/>
    <dgm:cxn modelId="{1CE042D7-7345-493C-912F-7BA29763E65D}" type="presParOf" srcId="{CE06D30D-F304-45CF-8A91-33D9CABFB846}" destId="{19B13FE7-605D-44C2-96FE-6796ED09C732}" srcOrd="1" destOrd="0" presId="urn:microsoft.com/office/officeart/2008/layout/LinedList"/>
    <dgm:cxn modelId="{E9F8F013-988E-4C47-A4A0-0446C6CD6B71}" type="presParOf" srcId="{19B13FE7-605D-44C2-96FE-6796ED09C732}" destId="{7992D0D6-35D7-433E-90D9-7C62D3B47CCF}" srcOrd="0" destOrd="0" presId="urn:microsoft.com/office/officeart/2008/layout/LinedList"/>
    <dgm:cxn modelId="{634288B4-21EE-408E-AC8F-B8FF4EF426CB}" type="presParOf" srcId="{19B13FE7-605D-44C2-96FE-6796ED09C732}" destId="{C0E460D1-3FEC-4B31-801B-ED3DEBF5E00D}" srcOrd="1" destOrd="0" presId="urn:microsoft.com/office/officeart/2008/layout/LinedList"/>
    <dgm:cxn modelId="{779A208F-E6CE-41C7-8CF1-3322B215ECA5}" type="presParOf" srcId="{C0E460D1-3FEC-4B31-801B-ED3DEBF5E00D}" destId="{7A0C74BD-E778-44D6-A15F-561883685525}" srcOrd="0" destOrd="0" presId="urn:microsoft.com/office/officeart/2008/layout/LinedList"/>
    <dgm:cxn modelId="{3A0A5CE2-6D60-4D10-865B-C318F67CFF19}" type="presParOf" srcId="{C0E460D1-3FEC-4B31-801B-ED3DEBF5E00D}" destId="{94DAF2CD-833F-4334-8A2E-A7A31CA85207}" srcOrd="1" destOrd="0" presId="urn:microsoft.com/office/officeart/2008/layout/LinedList"/>
    <dgm:cxn modelId="{C92A26D8-6CE1-4DD6-A9FC-DF0B7583E42B}" type="presParOf" srcId="{C0E460D1-3FEC-4B31-801B-ED3DEBF5E00D}" destId="{5091B066-15C1-4139-84A0-C605C7C49FD1}" srcOrd="2" destOrd="0" presId="urn:microsoft.com/office/officeart/2008/layout/LinedList"/>
    <dgm:cxn modelId="{CC0A8022-589B-4525-AC8D-2DC0DCB4D581}" type="presParOf" srcId="{19B13FE7-605D-44C2-96FE-6796ED09C732}" destId="{E2A62D07-DFFD-4731-906C-DC73A785DB70}" srcOrd="2" destOrd="0" presId="urn:microsoft.com/office/officeart/2008/layout/LinedList"/>
    <dgm:cxn modelId="{93DCF605-B3B1-4D89-AD8B-B68B615FA9DD}" type="presParOf" srcId="{19B13FE7-605D-44C2-96FE-6796ED09C732}" destId="{FF23A65A-4DB1-4C92-A1F8-17BD9658B9A6}" srcOrd="3" destOrd="0" presId="urn:microsoft.com/office/officeart/2008/layout/LinedList"/>
    <dgm:cxn modelId="{17ED15F3-FDBF-4189-8C6A-5360A40C39AD}" type="presParOf" srcId="{556B0AD1-380A-4B0A-A3DC-7CEE4F0F8866}" destId="{724BB770-0F40-481A-B26A-A143DDE207E7}" srcOrd="12" destOrd="0" presId="urn:microsoft.com/office/officeart/2008/layout/LinedList"/>
    <dgm:cxn modelId="{C39BAEEC-3E2C-48F5-A6B0-9F1F6E375119}" type="presParOf" srcId="{556B0AD1-380A-4B0A-A3DC-7CEE4F0F8866}" destId="{BF0F4DF1-5F76-40B0-9E16-1B5A3A4B1298}" srcOrd="13" destOrd="0" presId="urn:microsoft.com/office/officeart/2008/layout/LinedList"/>
    <dgm:cxn modelId="{EF07F114-919C-4DF7-B9DF-11E621338A55}" type="presParOf" srcId="{BF0F4DF1-5F76-40B0-9E16-1B5A3A4B1298}" destId="{A3A52F28-5BCE-495A-AE4B-13B9EE5A22E8}" srcOrd="0" destOrd="0" presId="urn:microsoft.com/office/officeart/2008/layout/LinedList"/>
    <dgm:cxn modelId="{DB879736-E4B1-4E07-8E40-BE428AFA71EB}" type="presParOf" srcId="{BF0F4DF1-5F76-40B0-9E16-1B5A3A4B1298}" destId="{B5E6E70A-21D5-47E2-B2C7-26109C5ED74D}" srcOrd="1" destOrd="0" presId="urn:microsoft.com/office/officeart/2008/layout/LinedList"/>
    <dgm:cxn modelId="{C8DEFEEE-BACB-4935-A6D1-8F92D35CFB79}" type="presParOf" srcId="{B5E6E70A-21D5-47E2-B2C7-26109C5ED74D}" destId="{324DD78B-1A85-4EF9-B257-3C118CD820E5}" srcOrd="0" destOrd="0" presId="urn:microsoft.com/office/officeart/2008/layout/LinedList"/>
    <dgm:cxn modelId="{C4B367B9-D8BF-486C-A284-2F6F78C510B9}" type="presParOf" srcId="{B5E6E70A-21D5-47E2-B2C7-26109C5ED74D}" destId="{3F82159A-CB1E-4445-AEC4-61A745FE14B4}" srcOrd="1" destOrd="0" presId="urn:microsoft.com/office/officeart/2008/layout/LinedList"/>
    <dgm:cxn modelId="{7F4CD111-3D4E-462F-AB66-02827F6AF9D7}" type="presParOf" srcId="{3F82159A-CB1E-4445-AEC4-61A745FE14B4}" destId="{2453E29C-4C28-4A23-B0F9-ECAE57AB9B1A}" srcOrd="0" destOrd="0" presId="urn:microsoft.com/office/officeart/2008/layout/LinedList"/>
    <dgm:cxn modelId="{06FEF9A8-C401-4E34-BC97-45B7557CEE6C}" type="presParOf" srcId="{3F82159A-CB1E-4445-AEC4-61A745FE14B4}" destId="{BD27F445-C1D8-4D69-9D96-C062ADD1A388}" srcOrd="1" destOrd="0" presId="urn:microsoft.com/office/officeart/2008/layout/LinedList"/>
    <dgm:cxn modelId="{D46C6FB8-5301-458D-84B1-DBA84FB93600}" type="presParOf" srcId="{3F82159A-CB1E-4445-AEC4-61A745FE14B4}" destId="{C2929ECB-5E72-43E0-8928-FEC518A82450}" srcOrd="2" destOrd="0" presId="urn:microsoft.com/office/officeart/2008/layout/LinedList"/>
    <dgm:cxn modelId="{AC0A81DC-4236-43E4-89BB-3C6547E7DE0E}" type="presParOf" srcId="{B5E6E70A-21D5-47E2-B2C7-26109C5ED74D}" destId="{CB84AB2D-2897-44DC-9CFF-36752F87EFB8}" srcOrd="2" destOrd="0" presId="urn:microsoft.com/office/officeart/2008/layout/LinedList"/>
    <dgm:cxn modelId="{9E152259-59B7-4915-9F92-27C6A7EB3C9B}" type="presParOf" srcId="{B5E6E70A-21D5-47E2-B2C7-26109C5ED74D}" destId="{BB3A546F-925F-4728-936E-7F0BDC8F9308}" srcOrd="3" destOrd="0" presId="urn:microsoft.com/office/officeart/2008/layout/LinedList"/>
    <dgm:cxn modelId="{4EDA6AE7-1319-4164-9DF5-799731D80916}" type="presParOf" srcId="{556B0AD1-380A-4B0A-A3DC-7CEE4F0F8866}" destId="{1C72E4B8-CAC2-497B-BA25-D4421D36218A}" srcOrd="14" destOrd="0" presId="urn:microsoft.com/office/officeart/2008/layout/LinedList"/>
    <dgm:cxn modelId="{AEDDDBAD-E78A-4D12-9673-E68852069A54}" type="presParOf" srcId="{556B0AD1-380A-4B0A-A3DC-7CEE4F0F8866}" destId="{8B9FB0CB-7521-45D9-A051-0E5BB612E621}" srcOrd="15" destOrd="0" presId="urn:microsoft.com/office/officeart/2008/layout/LinedList"/>
    <dgm:cxn modelId="{0A69BAF6-9EF4-4ACA-9F96-03F3C1BAE227}" type="presParOf" srcId="{8B9FB0CB-7521-45D9-A051-0E5BB612E621}" destId="{C2E1035C-5951-4F53-9632-4459605E2651}" srcOrd="0" destOrd="0" presId="urn:microsoft.com/office/officeart/2008/layout/LinedList"/>
    <dgm:cxn modelId="{4CBA33DA-FF38-44D4-B87C-019895B34DB3}" type="presParOf" srcId="{8B9FB0CB-7521-45D9-A051-0E5BB612E621}" destId="{753551FB-ACEC-4254-801C-2509067537A4}" srcOrd="1" destOrd="0" presId="urn:microsoft.com/office/officeart/2008/layout/LinedList"/>
    <dgm:cxn modelId="{FDE39407-5607-41B4-9FCA-453B8D60D99B}" type="presParOf" srcId="{753551FB-ACEC-4254-801C-2509067537A4}" destId="{D8302BC6-BBEF-447A-8F1A-C910742048D8}" srcOrd="0" destOrd="0" presId="urn:microsoft.com/office/officeart/2008/layout/LinedList"/>
    <dgm:cxn modelId="{AC7D2B87-A06F-4CD5-B60A-D8D7EEA313BE}" type="presParOf" srcId="{753551FB-ACEC-4254-801C-2509067537A4}" destId="{FF3E5D65-02B4-441E-AF9D-CF2BF134C961}" srcOrd="1" destOrd="0" presId="urn:microsoft.com/office/officeart/2008/layout/LinedList"/>
    <dgm:cxn modelId="{72AB1086-B878-471F-BBCF-CE6640E28DDA}" type="presParOf" srcId="{FF3E5D65-02B4-441E-AF9D-CF2BF134C961}" destId="{9633AFE3-80DD-4947-8B2A-F0B94400326B}" srcOrd="0" destOrd="0" presId="urn:microsoft.com/office/officeart/2008/layout/LinedList"/>
    <dgm:cxn modelId="{940B0EE3-ADDE-4A2E-851A-32CF01569685}" type="presParOf" srcId="{FF3E5D65-02B4-441E-AF9D-CF2BF134C961}" destId="{037E3E62-39F4-48C1-A6D0-FA047920F9E9}" srcOrd="1" destOrd="0" presId="urn:microsoft.com/office/officeart/2008/layout/LinedList"/>
    <dgm:cxn modelId="{16072819-B3A2-4151-B6A2-57629DFDCA45}" type="presParOf" srcId="{FF3E5D65-02B4-441E-AF9D-CF2BF134C961}" destId="{108520FD-E25B-455F-91A1-34BF0FA32246}" srcOrd="2" destOrd="0" presId="urn:microsoft.com/office/officeart/2008/layout/LinedList"/>
    <dgm:cxn modelId="{035FE12B-AC3E-4A89-8381-3D2F3BA822B9}" type="presParOf" srcId="{753551FB-ACEC-4254-801C-2509067537A4}" destId="{E5658079-24F2-472B-8D4E-3A2BE34B2257}" srcOrd="2" destOrd="0" presId="urn:microsoft.com/office/officeart/2008/layout/LinedList"/>
    <dgm:cxn modelId="{29EF39FC-FEEC-4375-9CDE-F2AF15A0B1EB}" type="presParOf" srcId="{753551FB-ACEC-4254-801C-2509067537A4}" destId="{E9626627-E882-427C-A432-A529B81E3199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223F21-DA75-4055-8055-56E4FB93BAF1}">
      <dsp:nvSpPr>
        <dsp:cNvPr id="0" name=""/>
        <dsp:cNvSpPr/>
      </dsp:nvSpPr>
      <dsp:spPr>
        <a:xfrm rot="5400000">
          <a:off x="2678558" y="-1297722"/>
          <a:ext cx="1234440" cy="41690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/>
            <a:t>Форма организации речевого материала в рамках того или иного стиля речи. В жанровом отношении научная речь является одной из наиболее богатых разновидностей русской речи. Жанровое многообразие научного стиля обусловлено, прежде всего, наличием в нем множества типов текстов.</a:t>
          </a:r>
        </a:p>
      </dsp:txBody>
      <dsp:txXfrm rot="-5400000">
        <a:off x="1211248" y="229848"/>
        <a:ext cx="4108800" cy="1113920"/>
      </dsp:txXfrm>
    </dsp:sp>
    <dsp:sp modelId="{35636539-4596-4350-A776-1866877B5DAC}">
      <dsp:nvSpPr>
        <dsp:cNvPr id="0" name=""/>
        <dsp:cNvSpPr/>
      </dsp:nvSpPr>
      <dsp:spPr>
        <a:xfrm>
          <a:off x="0" y="320391"/>
          <a:ext cx="1211152" cy="9022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Жанр</a:t>
          </a:r>
        </a:p>
      </dsp:txBody>
      <dsp:txXfrm>
        <a:off x="44045" y="364436"/>
        <a:ext cx="1123062" cy="8141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F5152D-84A7-4BA9-98D5-891DAB4BD538}">
      <dsp:nvSpPr>
        <dsp:cNvPr id="0" name=""/>
        <dsp:cNvSpPr/>
      </dsp:nvSpPr>
      <dsp:spPr>
        <a:xfrm>
          <a:off x="29" y="33280"/>
          <a:ext cx="2775872" cy="818498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Первичные жанры – оригинальные произведения исследовательского характера, они пишутся специалистами и для специалистов.</a:t>
          </a:r>
        </a:p>
      </dsp:txBody>
      <dsp:txXfrm>
        <a:off x="29" y="33280"/>
        <a:ext cx="2775872" cy="818498"/>
      </dsp:txXfrm>
    </dsp:sp>
    <dsp:sp modelId="{AFA3C8D1-DD7A-4F96-938C-1C0C811C9CBA}">
      <dsp:nvSpPr>
        <dsp:cNvPr id="0" name=""/>
        <dsp:cNvSpPr/>
      </dsp:nvSpPr>
      <dsp:spPr>
        <a:xfrm>
          <a:off x="29" y="910589"/>
          <a:ext cx="2775872" cy="2250899"/>
        </a:xfrm>
        <a:prstGeom prst="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дипломная работа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диссертация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доклад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инструкция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каталог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лекция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методическое пособие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монография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паспорт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словарь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справочник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статья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учебник</a:t>
          </a:r>
        </a:p>
      </dsp:txBody>
      <dsp:txXfrm>
        <a:off x="29" y="910589"/>
        <a:ext cx="2775872" cy="2250899"/>
      </dsp:txXfrm>
    </dsp:sp>
    <dsp:sp modelId="{0D559833-8045-4058-8A8B-459741EF5ABD}">
      <dsp:nvSpPr>
        <dsp:cNvPr id="0" name=""/>
        <dsp:cNvSpPr/>
      </dsp:nvSpPr>
      <dsp:spPr>
        <a:xfrm>
          <a:off x="3050268" y="89895"/>
          <a:ext cx="2775872" cy="831811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Вторичные жанры – составляемые на основе уже имеющихся опорных оригинальных текстов</a:t>
          </a:r>
          <a:r>
            <a:rPr lang="ru-RU" sz="8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.</a:t>
          </a:r>
        </a:p>
      </dsp:txBody>
      <dsp:txXfrm>
        <a:off x="3050268" y="89895"/>
        <a:ext cx="2775872" cy="831811"/>
      </dsp:txXfrm>
    </dsp:sp>
    <dsp:sp modelId="{4FA11288-C832-4610-9F40-6C0767744A05}">
      <dsp:nvSpPr>
        <dsp:cNvPr id="0" name=""/>
        <dsp:cNvSpPr/>
      </dsp:nvSpPr>
      <dsp:spPr>
        <a:xfrm>
          <a:off x="3050268" y="913917"/>
          <a:ext cx="2775872" cy="2250899"/>
        </a:xfrm>
        <a:prstGeom prst="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аннотация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конспект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отзыв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план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резюме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реферат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рецензия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тезисы</a:t>
          </a:r>
        </a:p>
      </dsp:txBody>
      <dsp:txXfrm>
        <a:off x="3050268" y="913917"/>
        <a:ext cx="2775872" cy="22508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563FA2-4546-4919-BD38-166A0174C92C}">
      <dsp:nvSpPr>
        <dsp:cNvPr id="0" name=""/>
        <dsp:cNvSpPr/>
      </dsp:nvSpPr>
      <dsp:spPr>
        <a:xfrm>
          <a:off x="0" y="38659"/>
          <a:ext cx="7704856" cy="503685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Связь мыслей, последовательность изложения</a:t>
          </a:r>
        </a:p>
      </dsp:txBody>
      <dsp:txXfrm>
        <a:off x="24588" y="63247"/>
        <a:ext cx="7655680" cy="454509"/>
      </dsp:txXfrm>
    </dsp:sp>
    <dsp:sp modelId="{0064E835-B724-47F0-9779-F8B263BA6E96}">
      <dsp:nvSpPr>
        <dsp:cNvPr id="0" name=""/>
        <dsp:cNvSpPr/>
      </dsp:nvSpPr>
      <dsp:spPr>
        <a:xfrm>
          <a:off x="0" y="542344"/>
          <a:ext cx="7704856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2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во-первых, наконец, следовательно, таким образом, например</a:t>
          </a:r>
        </a:p>
      </dsp:txBody>
      <dsp:txXfrm>
        <a:off x="0" y="542344"/>
        <a:ext cx="7704856" cy="347760"/>
      </dsp:txXfrm>
    </dsp:sp>
    <dsp:sp modelId="{C1A431BE-1A41-450A-A898-2D0F7E6AE5BA}">
      <dsp:nvSpPr>
        <dsp:cNvPr id="0" name=""/>
        <dsp:cNvSpPr/>
      </dsp:nvSpPr>
      <dsp:spPr>
        <a:xfrm>
          <a:off x="0" y="890104"/>
          <a:ext cx="7704856" cy="503685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Способ оформления информации</a:t>
          </a:r>
        </a:p>
      </dsp:txBody>
      <dsp:txXfrm>
        <a:off x="24588" y="914692"/>
        <a:ext cx="7655680" cy="454509"/>
      </dsp:txXfrm>
    </dsp:sp>
    <dsp:sp modelId="{DD6E0501-C305-4A3A-BAD2-C38EBE4DFB2A}">
      <dsp:nvSpPr>
        <dsp:cNvPr id="0" name=""/>
        <dsp:cNvSpPr/>
      </dsp:nvSpPr>
      <dsp:spPr>
        <a:xfrm>
          <a:off x="0" y="1393789"/>
          <a:ext cx="7704856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2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иначе говоря, короче говоря, одним словом, другими словами</a:t>
          </a:r>
        </a:p>
      </dsp:txBody>
      <dsp:txXfrm>
        <a:off x="0" y="1393789"/>
        <a:ext cx="7704856" cy="347760"/>
      </dsp:txXfrm>
    </dsp:sp>
    <dsp:sp modelId="{0BD989A5-FC17-4409-9857-F85030F98DF4}">
      <dsp:nvSpPr>
        <dsp:cNvPr id="0" name=""/>
        <dsp:cNvSpPr/>
      </dsp:nvSpPr>
      <dsp:spPr>
        <a:xfrm>
          <a:off x="0" y="1741549"/>
          <a:ext cx="7704856" cy="503685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Указание на источник информации</a:t>
          </a:r>
        </a:p>
      </dsp:txBody>
      <dsp:txXfrm>
        <a:off x="24588" y="1766137"/>
        <a:ext cx="7655680" cy="454509"/>
      </dsp:txXfrm>
    </dsp:sp>
    <dsp:sp modelId="{4DDE7773-776B-462C-AD9E-C3E0C3DF3F2C}">
      <dsp:nvSpPr>
        <dsp:cNvPr id="0" name=""/>
        <dsp:cNvSpPr/>
      </dsp:nvSpPr>
      <dsp:spPr>
        <a:xfrm>
          <a:off x="0" y="2245234"/>
          <a:ext cx="7704856" cy="499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2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по мнению ученых, по моему мнению, по-моему, на мой взгляд, по исследованиям...</a:t>
          </a:r>
        </a:p>
      </dsp:txBody>
      <dsp:txXfrm>
        <a:off x="0" y="2245234"/>
        <a:ext cx="7704856" cy="499904"/>
      </dsp:txXfrm>
    </dsp:sp>
    <dsp:sp modelId="{4636B48D-C940-4E0B-BE01-239B80A4FFFF}">
      <dsp:nvSpPr>
        <dsp:cNvPr id="0" name=""/>
        <dsp:cNvSpPr/>
      </dsp:nvSpPr>
      <dsp:spPr>
        <a:xfrm>
          <a:off x="0" y="2745139"/>
          <a:ext cx="7704856" cy="503685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Уверенность</a:t>
          </a:r>
        </a:p>
      </dsp:txBody>
      <dsp:txXfrm>
        <a:off x="24588" y="2769727"/>
        <a:ext cx="7655680" cy="454509"/>
      </dsp:txXfrm>
    </dsp:sp>
    <dsp:sp modelId="{08A52D6E-F33D-4390-963F-5BEC436E66E1}">
      <dsp:nvSpPr>
        <dsp:cNvPr id="0" name=""/>
        <dsp:cNvSpPr/>
      </dsp:nvSpPr>
      <dsp:spPr>
        <a:xfrm>
          <a:off x="0" y="3248824"/>
          <a:ext cx="7704856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2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конечно, очевидно, несомненно, бесспорно</a:t>
          </a:r>
        </a:p>
      </dsp:txBody>
      <dsp:txXfrm>
        <a:off x="0" y="3248824"/>
        <a:ext cx="7704856" cy="347760"/>
      </dsp:txXfrm>
    </dsp:sp>
    <dsp:sp modelId="{3293B94E-F789-48A7-A9D9-F1214F48C8EB}">
      <dsp:nvSpPr>
        <dsp:cNvPr id="0" name=""/>
        <dsp:cNvSpPr/>
      </dsp:nvSpPr>
      <dsp:spPr>
        <a:xfrm>
          <a:off x="0" y="3596584"/>
          <a:ext cx="7704856" cy="503685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Неуверенность</a:t>
          </a:r>
        </a:p>
      </dsp:txBody>
      <dsp:txXfrm>
        <a:off x="24588" y="3621172"/>
        <a:ext cx="7655680" cy="454509"/>
      </dsp:txXfrm>
    </dsp:sp>
    <dsp:sp modelId="{FC592CBD-E8BF-4416-9909-A5E03108B82F}">
      <dsp:nvSpPr>
        <dsp:cNvPr id="0" name=""/>
        <dsp:cNvSpPr/>
      </dsp:nvSpPr>
      <dsp:spPr>
        <a:xfrm>
          <a:off x="0" y="4100269"/>
          <a:ext cx="7704856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2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видимо, возможно, вероятно, может быть</a:t>
          </a:r>
        </a:p>
      </dsp:txBody>
      <dsp:txXfrm>
        <a:off x="0" y="4100269"/>
        <a:ext cx="7704856" cy="347760"/>
      </dsp:txXfrm>
    </dsp:sp>
    <dsp:sp modelId="{03865FF5-73A0-4613-8430-8CEAC17280F9}">
      <dsp:nvSpPr>
        <dsp:cNvPr id="0" name=""/>
        <dsp:cNvSpPr/>
      </dsp:nvSpPr>
      <dsp:spPr>
        <a:xfrm>
          <a:off x="0" y="4448029"/>
          <a:ext cx="7704856" cy="503685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Выражение чувств</a:t>
          </a:r>
        </a:p>
      </dsp:txBody>
      <dsp:txXfrm>
        <a:off x="24588" y="4472617"/>
        <a:ext cx="7655680" cy="454509"/>
      </dsp:txXfrm>
    </dsp:sp>
    <dsp:sp modelId="{D465EE35-68BE-403A-B8E4-BA457D803B79}">
      <dsp:nvSpPr>
        <dsp:cNvPr id="0" name=""/>
        <dsp:cNvSpPr/>
      </dsp:nvSpPr>
      <dsp:spPr>
        <a:xfrm>
          <a:off x="0" y="4951714"/>
          <a:ext cx="7704856" cy="55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2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к счастью, к несчасть, к удивлению, к сожаленью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0" y="4951714"/>
        <a:ext cx="7704856" cy="5542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1FE8AC-0AA8-4A1E-B559-67FE2C21636A}">
      <dsp:nvSpPr>
        <dsp:cNvPr id="0" name=""/>
        <dsp:cNvSpPr/>
      </dsp:nvSpPr>
      <dsp:spPr>
        <a:xfrm>
          <a:off x="0" y="0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46E959-CEEE-4296-904D-FB6FD39A168C}">
      <dsp:nvSpPr>
        <dsp:cNvPr id="0" name=""/>
        <dsp:cNvSpPr/>
      </dsp:nvSpPr>
      <dsp:spPr>
        <a:xfrm>
          <a:off x="0" y="0"/>
          <a:ext cx="1598577" cy="477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/>
            <a:t>СПП изъяснительное</a:t>
          </a:r>
        </a:p>
      </dsp:txBody>
      <dsp:txXfrm>
        <a:off x="0" y="0"/>
        <a:ext cx="1598577" cy="477198"/>
      </dsp:txXfrm>
    </dsp:sp>
    <dsp:sp modelId="{7A8C74F9-FAC4-4817-9D33-A0F3A733E2B9}">
      <dsp:nvSpPr>
        <dsp:cNvPr id="0" name=""/>
        <dsp:cNvSpPr/>
      </dsp:nvSpPr>
      <dsp:spPr>
        <a:xfrm>
          <a:off x="1718470" y="21669"/>
          <a:ext cx="6274417" cy="4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/>
            <a:t>Эксперимент показал, </a:t>
          </a:r>
          <a:r>
            <a:rPr lang="ru-RU" sz="1500" b="1" kern="1200">
              <a:solidFill>
                <a:srgbClr val="FF0000"/>
              </a:solidFill>
            </a:rPr>
            <a:t>что</a:t>
          </a:r>
          <a:r>
            <a:rPr lang="ru-RU" sz="1500" kern="1200"/>
            <a:t> ученые были правы.</a:t>
          </a:r>
        </a:p>
      </dsp:txBody>
      <dsp:txXfrm>
        <a:off x="1718470" y="21669"/>
        <a:ext cx="6274417" cy="433393"/>
      </dsp:txXfrm>
    </dsp:sp>
    <dsp:sp modelId="{31CFB1A3-95E0-4425-AEBB-31B36EE491FB}">
      <dsp:nvSpPr>
        <dsp:cNvPr id="0" name=""/>
        <dsp:cNvSpPr/>
      </dsp:nvSpPr>
      <dsp:spPr>
        <a:xfrm>
          <a:off x="1598577" y="455063"/>
          <a:ext cx="63943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E462F1-F4DE-43DC-AB4C-0EC3C4D9208C}">
      <dsp:nvSpPr>
        <dsp:cNvPr id="0" name=""/>
        <dsp:cNvSpPr/>
      </dsp:nvSpPr>
      <dsp:spPr>
        <a:xfrm>
          <a:off x="0" y="477198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0451C-5619-43D9-B109-E0BCB841E5EA}">
      <dsp:nvSpPr>
        <dsp:cNvPr id="0" name=""/>
        <dsp:cNvSpPr/>
      </dsp:nvSpPr>
      <dsp:spPr>
        <a:xfrm>
          <a:off x="0" y="477198"/>
          <a:ext cx="1598577" cy="477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/>
            <a:t>СПП определительные</a:t>
          </a:r>
        </a:p>
      </dsp:txBody>
      <dsp:txXfrm>
        <a:off x="0" y="477198"/>
        <a:ext cx="1598577" cy="477198"/>
      </dsp:txXfrm>
    </dsp:sp>
    <dsp:sp modelId="{059FC631-E937-4A5E-8DD4-76380501ADBB}">
      <dsp:nvSpPr>
        <dsp:cNvPr id="0" name=""/>
        <dsp:cNvSpPr/>
      </dsp:nvSpPr>
      <dsp:spPr>
        <a:xfrm>
          <a:off x="1718470" y="498868"/>
          <a:ext cx="6274417" cy="4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Эксперимент, </a:t>
          </a:r>
          <a:r>
            <a:rPr lang="ru-RU" sz="1500" b="1" kern="1200" dirty="0">
              <a:solidFill>
                <a:srgbClr val="FF0000"/>
              </a:solidFill>
            </a:rPr>
            <a:t>который</a:t>
          </a:r>
          <a:r>
            <a:rPr lang="ru-RU" sz="1500" kern="1200" dirty="0"/>
            <a:t> провели ученые, </a:t>
          </a:r>
          <a:r>
            <a:rPr lang="ru-RU" sz="1500" kern="1200" dirty="0" smtClean="0"/>
            <a:t>доказал </a:t>
          </a:r>
          <a:r>
            <a:rPr lang="ru-RU" sz="1500" kern="1200" dirty="0"/>
            <a:t>их правоту</a:t>
          </a:r>
        </a:p>
      </dsp:txBody>
      <dsp:txXfrm>
        <a:off x="1718470" y="498868"/>
        <a:ext cx="6274417" cy="433393"/>
      </dsp:txXfrm>
    </dsp:sp>
    <dsp:sp modelId="{A8F32E96-B387-47C3-AC1F-12F0873C2B46}">
      <dsp:nvSpPr>
        <dsp:cNvPr id="0" name=""/>
        <dsp:cNvSpPr/>
      </dsp:nvSpPr>
      <dsp:spPr>
        <a:xfrm>
          <a:off x="1598577" y="932261"/>
          <a:ext cx="63943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A7DCE0-E6C2-4A8E-8A32-20A441851939}">
      <dsp:nvSpPr>
        <dsp:cNvPr id="0" name=""/>
        <dsp:cNvSpPr/>
      </dsp:nvSpPr>
      <dsp:spPr>
        <a:xfrm>
          <a:off x="0" y="954397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F399D5-44DB-49E1-8807-A303BC78C8A7}">
      <dsp:nvSpPr>
        <dsp:cNvPr id="0" name=""/>
        <dsp:cNvSpPr/>
      </dsp:nvSpPr>
      <dsp:spPr>
        <a:xfrm>
          <a:off x="0" y="954397"/>
          <a:ext cx="1598577" cy="477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/>
            <a:t>СПП цели</a:t>
          </a:r>
        </a:p>
      </dsp:txBody>
      <dsp:txXfrm>
        <a:off x="0" y="954397"/>
        <a:ext cx="1598577" cy="477198"/>
      </dsp:txXfrm>
    </dsp:sp>
    <dsp:sp modelId="{5A57C804-7276-457E-996D-B3D1621ADD66}">
      <dsp:nvSpPr>
        <dsp:cNvPr id="0" name=""/>
        <dsp:cNvSpPr/>
      </dsp:nvSpPr>
      <dsp:spPr>
        <a:xfrm>
          <a:off x="1718470" y="976067"/>
          <a:ext cx="6274417" cy="4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/>
            <a:t>Ученые провели эксперимент, </a:t>
          </a:r>
          <a:r>
            <a:rPr lang="ru-RU" sz="1500" b="1" kern="1200">
              <a:solidFill>
                <a:srgbClr val="FF0000"/>
              </a:solidFill>
            </a:rPr>
            <a:t>чтобы</a:t>
          </a:r>
          <a:r>
            <a:rPr lang="ru-RU" sz="1500" kern="1200"/>
            <a:t> доказать свою правоту</a:t>
          </a:r>
        </a:p>
      </dsp:txBody>
      <dsp:txXfrm>
        <a:off x="1718470" y="976067"/>
        <a:ext cx="6274417" cy="433393"/>
      </dsp:txXfrm>
    </dsp:sp>
    <dsp:sp modelId="{57FD9E29-71E5-49E7-9742-408E9C3D789B}">
      <dsp:nvSpPr>
        <dsp:cNvPr id="0" name=""/>
        <dsp:cNvSpPr/>
      </dsp:nvSpPr>
      <dsp:spPr>
        <a:xfrm>
          <a:off x="1598577" y="1409460"/>
          <a:ext cx="63943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4E713-D6C5-414D-ADCE-5FE6075ED532}">
      <dsp:nvSpPr>
        <dsp:cNvPr id="0" name=""/>
        <dsp:cNvSpPr/>
      </dsp:nvSpPr>
      <dsp:spPr>
        <a:xfrm>
          <a:off x="0" y="1431596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E9B33-93DC-49F1-87FD-DC74EA8EA386}">
      <dsp:nvSpPr>
        <dsp:cNvPr id="0" name=""/>
        <dsp:cNvSpPr/>
      </dsp:nvSpPr>
      <dsp:spPr>
        <a:xfrm>
          <a:off x="0" y="1431596"/>
          <a:ext cx="1598577" cy="477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/>
            <a:t>СПП причины</a:t>
          </a:r>
        </a:p>
      </dsp:txBody>
      <dsp:txXfrm>
        <a:off x="0" y="1431596"/>
        <a:ext cx="1598577" cy="477198"/>
      </dsp:txXfrm>
    </dsp:sp>
    <dsp:sp modelId="{0E3089C6-2384-43D8-AD7E-75C6ABB146C5}">
      <dsp:nvSpPr>
        <dsp:cNvPr id="0" name=""/>
        <dsp:cNvSpPr/>
      </dsp:nvSpPr>
      <dsp:spPr>
        <a:xfrm>
          <a:off x="1718470" y="1453265"/>
          <a:ext cx="6274417" cy="4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/>
            <a:t>Ученые провели эксперимент, </a:t>
          </a:r>
          <a:r>
            <a:rPr lang="ru-RU" sz="1500" b="1" kern="1200">
              <a:solidFill>
                <a:srgbClr val="FF0000"/>
              </a:solidFill>
            </a:rPr>
            <a:t>так как </a:t>
          </a:r>
          <a:r>
            <a:rPr lang="ru-RU" sz="1500" kern="1200"/>
            <a:t>хотели доказать свою правоту.</a:t>
          </a:r>
        </a:p>
      </dsp:txBody>
      <dsp:txXfrm>
        <a:off x="1718470" y="1453265"/>
        <a:ext cx="6274417" cy="433393"/>
      </dsp:txXfrm>
    </dsp:sp>
    <dsp:sp modelId="{533F43F2-374B-4096-BC6B-D711C5ABCD82}">
      <dsp:nvSpPr>
        <dsp:cNvPr id="0" name=""/>
        <dsp:cNvSpPr/>
      </dsp:nvSpPr>
      <dsp:spPr>
        <a:xfrm>
          <a:off x="1598577" y="1886659"/>
          <a:ext cx="63943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A0FFF5-4B6C-4093-A4F4-8C668757CBFC}">
      <dsp:nvSpPr>
        <dsp:cNvPr id="0" name=""/>
        <dsp:cNvSpPr/>
      </dsp:nvSpPr>
      <dsp:spPr>
        <a:xfrm>
          <a:off x="0" y="1908795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DC9F7-965D-488B-9FC5-4FD691A801A5}">
      <dsp:nvSpPr>
        <dsp:cNvPr id="0" name=""/>
        <dsp:cNvSpPr/>
      </dsp:nvSpPr>
      <dsp:spPr>
        <a:xfrm>
          <a:off x="0" y="1908794"/>
          <a:ext cx="1598577" cy="477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/>
            <a:t>СПП условия</a:t>
          </a:r>
        </a:p>
      </dsp:txBody>
      <dsp:txXfrm>
        <a:off x="0" y="1908794"/>
        <a:ext cx="1598577" cy="477198"/>
      </dsp:txXfrm>
    </dsp:sp>
    <dsp:sp modelId="{7A2E2C00-E3BE-4E24-8A02-075ED1700C60}">
      <dsp:nvSpPr>
        <dsp:cNvPr id="0" name=""/>
        <dsp:cNvSpPr/>
      </dsp:nvSpPr>
      <dsp:spPr>
        <a:xfrm>
          <a:off x="1718470" y="1930464"/>
          <a:ext cx="6274417" cy="4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>
              <a:solidFill>
                <a:srgbClr val="FF0000"/>
              </a:solidFill>
            </a:rPr>
            <a:t>Если</a:t>
          </a:r>
          <a:r>
            <a:rPr lang="ru-RU" sz="1500" kern="1200"/>
            <a:t> ученые проведут эксперимент, они докажут свою правоту.</a:t>
          </a:r>
        </a:p>
      </dsp:txBody>
      <dsp:txXfrm>
        <a:off x="1718470" y="1930464"/>
        <a:ext cx="6274417" cy="433393"/>
      </dsp:txXfrm>
    </dsp:sp>
    <dsp:sp modelId="{BCC538F5-81D4-4DF2-AAC2-876CE72AE293}">
      <dsp:nvSpPr>
        <dsp:cNvPr id="0" name=""/>
        <dsp:cNvSpPr/>
      </dsp:nvSpPr>
      <dsp:spPr>
        <a:xfrm>
          <a:off x="1598577" y="2363858"/>
          <a:ext cx="63943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90E056-F681-40E8-9FCE-5C55D64E0DDB}">
      <dsp:nvSpPr>
        <dsp:cNvPr id="0" name=""/>
        <dsp:cNvSpPr/>
      </dsp:nvSpPr>
      <dsp:spPr>
        <a:xfrm>
          <a:off x="0" y="2385993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6A51D-C04A-4B67-ADF9-7DE77B678AF8}">
      <dsp:nvSpPr>
        <dsp:cNvPr id="0" name=""/>
        <dsp:cNvSpPr/>
      </dsp:nvSpPr>
      <dsp:spPr>
        <a:xfrm>
          <a:off x="0" y="2385993"/>
          <a:ext cx="1598577" cy="477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/>
            <a:t>СПП следствия</a:t>
          </a:r>
        </a:p>
      </dsp:txBody>
      <dsp:txXfrm>
        <a:off x="0" y="2385993"/>
        <a:ext cx="1598577" cy="477198"/>
      </dsp:txXfrm>
    </dsp:sp>
    <dsp:sp modelId="{94DAF2CD-833F-4334-8A2E-A7A31CA85207}">
      <dsp:nvSpPr>
        <dsp:cNvPr id="0" name=""/>
        <dsp:cNvSpPr/>
      </dsp:nvSpPr>
      <dsp:spPr>
        <a:xfrm>
          <a:off x="1718470" y="2407663"/>
          <a:ext cx="6274417" cy="4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/>
            <a:t>Ученые успешно провели эксперимент, </a:t>
          </a:r>
          <a:r>
            <a:rPr lang="ru-RU" sz="1500" b="1" kern="1200">
              <a:solidFill>
                <a:srgbClr val="FF0000"/>
              </a:solidFill>
            </a:rPr>
            <a:t>так что </a:t>
          </a:r>
          <a:r>
            <a:rPr lang="ru-RU" sz="1500" kern="1200"/>
            <a:t>они доказали свою правоту.</a:t>
          </a:r>
        </a:p>
      </dsp:txBody>
      <dsp:txXfrm>
        <a:off x="1718470" y="2407663"/>
        <a:ext cx="6274417" cy="433393"/>
      </dsp:txXfrm>
    </dsp:sp>
    <dsp:sp modelId="{E2A62D07-DFFD-4731-906C-DC73A785DB70}">
      <dsp:nvSpPr>
        <dsp:cNvPr id="0" name=""/>
        <dsp:cNvSpPr/>
      </dsp:nvSpPr>
      <dsp:spPr>
        <a:xfrm>
          <a:off x="1598577" y="2841056"/>
          <a:ext cx="63943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4BB770-0F40-481A-B26A-A143DDE207E7}">
      <dsp:nvSpPr>
        <dsp:cNvPr id="0" name=""/>
        <dsp:cNvSpPr/>
      </dsp:nvSpPr>
      <dsp:spPr>
        <a:xfrm>
          <a:off x="0" y="2863192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A52F28-5BCE-495A-AE4B-13B9EE5A22E8}">
      <dsp:nvSpPr>
        <dsp:cNvPr id="0" name=""/>
        <dsp:cNvSpPr/>
      </dsp:nvSpPr>
      <dsp:spPr>
        <a:xfrm>
          <a:off x="0" y="2863192"/>
          <a:ext cx="1598577" cy="477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/>
            <a:t>СПП уступки</a:t>
          </a:r>
        </a:p>
      </dsp:txBody>
      <dsp:txXfrm>
        <a:off x="0" y="2863192"/>
        <a:ext cx="1598577" cy="477198"/>
      </dsp:txXfrm>
    </dsp:sp>
    <dsp:sp modelId="{BD27F445-C1D8-4D69-9D96-C062ADD1A388}">
      <dsp:nvSpPr>
        <dsp:cNvPr id="0" name=""/>
        <dsp:cNvSpPr/>
      </dsp:nvSpPr>
      <dsp:spPr>
        <a:xfrm>
          <a:off x="1718470" y="2884862"/>
          <a:ext cx="6274417" cy="4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>
              <a:solidFill>
                <a:srgbClr val="FF0000"/>
              </a:solidFill>
            </a:rPr>
            <a:t>Хотя</a:t>
          </a:r>
          <a:r>
            <a:rPr lang="ru-RU" sz="1500" kern="1200"/>
            <a:t> ученые провели эксперимент, они не смогли доказать свою правоту.</a:t>
          </a:r>
        </a:p>
      </dsp:txBody>
      <dsp:txXfrm>
        <a:off x="1718470" y="2884862"/>
        <a:ext cx="6274417" cy="433393"/>
      </dsp:txXfrm>
    </dsp:sp>
    <dsp:sp modelId="{CB84AB2D-2897-44DC-9CFF-36752F87EFB8}">
      <dsp:nvSpPr>
        <dsp:cNvPr id="0" name=""/>
        <dsp:cNvSpPr/>
      </dsp:nvSpPr>
      <dsp:spPr>
        <a:xfrm>
          <a:off x="1598577" y="3318255"/>
          <a:ext cx="63943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72E4B8-CAC2-497B-BA25-D4421D36218A}">
      <dsp:nvSpPr>
        <dsp:cNvPr id="0" name=""/>
        <dsp:cNvSpPr/>
      </dsp:nvSpPr>
      <dsp:spPr>
        <a:xfrm>
          <a:off x="0" y="3340391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1035C-5951-4F53-9632-4459605E2651}">
      <dsp:nvSpPr>
        <dsp:cNvPr id="0" name=""/>
        <dsp:cNvSpPr/>
      </dsp:nvSpPr>
      <dsp:spPr>
        <a:xfrm>
          <a:off x="0" y="3340391"/>
          <a:ext cx="1598577" cy="477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/>
            <a:t>СПП времени</a:t>
          </a:r>
        </a:p>
      </dsp:txBody>
      <dsp:txXfrm>
        <a:off x="0" y="3340391"/>
        <a:ext cx="1598577" cy="477198"/>
      </dsp:txXfrm>
    </dsp:sp>
    <dsp:sp modelId="{037E3E62-39F4-48C1-A6D0-FA047920F9E9}">
      <dsp:nvSpPr>
        <dsp:cNvPr id="0" name=""/>
        <dsp:cNvSpPr/>
      </dsp:nvSpPr>
      <dsp:spPr>
        <a:xfrm>
          <a:off x="1718470" y="3362060"/>
          <a:ext cx="6274417" cy="4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>
              <a:solidFill>
                <a:srgbClr val="FF0000"/>
              </a:solidFill>
            </a:rPr>
            <a:t>Когда</a:t>
          </a:r>
          <a:r>
            <a:rPr lang="ru-RU" sz="1500" kern="1200"/>
            <a:t> ученые провели эксперимент, они доказали свою правоту.</a:t>
          </a:r>
        </a:p>
      </dsp:txBody>
      <dsp:txXfrm>
        <a:off x="1718470" y="3362060"/>
        <a:ext cx="6274417" cy="433393"/>
      </dsp:txXfrm>
    </dsp:sp>
    <dsp:sp modelId="{E5658079-24F2-472B-8D4E-3A2BE34B2257}">
      <dsp:nvSpPr>
        <dsp:cNvPr id="0" name=""/>
        <dsp:cNvSpPr/>
      </dsp:nvSpPr>
      <dsp:spPr>
        <a:xfrm>
          <a:off x="1598577" y="3795454"/>
          <a:ext cx="63943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98904922"/>
              </p:ext>
            </p:extLst>
          </p:nvPr>
        </p:nvGraphicFramePr>
        <p:xfrm>
          <a:off x="1475656" y="476672"/>
          <a:ext cx="5648325" cy="1543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529739390"/>
              </p:ext>
            </p:extLst>
          </p:nvPr>
        </p:nvGraphicFramePr>
        <p:xfrm>
          <a:off x="1403648" y="2996952"/>
          <a:ext cx="5940425" cy="3274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322736" y="220486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Жанры научного стиля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812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287907"/>
              </p:ext>
            </p:extLst>
          </p:nvPr>
        </p:nvGraphicFramePr>
        <p:xfrm>
          <a:off x="467544" y="260511"/>
          <a:ext cx="8496944" cy="61382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4950"/>
                <a:gridCol w="6561994"/>
              </a:tblGrid>
              <a:tr h="17759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Первичные жанры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278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Дипломная работа (проект)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исследование, выполняемое для получения свидетельства об окончании специального учебного заведения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</a:tr>
              <a:tr h="53278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Диссертация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научная работа, представляемая на соискание ученой или академической степени и публично защищаемая соискателем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</a:tr>
              <a:tr h="35519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Доклад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публичное сообщение с развернутым изложением на определенную научную тему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</a:tr>
              <a:tr h="53278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Инструкция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свод правил, устанавливающих порядок и способ осуществления (эксплуатации) и выполнения чего-либо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</a:tr>
              <a:tr h="35519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Каталог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составленный в определенном порядке перечень каких-либо однородных предметов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</a:tr>
              <a:tr h="35519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Лекция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устное изложение учебной программы или какой-либо темы, а также запись этого изложения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</a:tr>
              <a:tr h="35519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Методическое пособие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книга, в которой описываются методы и приемы обучения предмету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</a:tr>
              <a:tr h="35519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Монография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научный труд (книга), посвященный изучению одного вопроса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</a:tr>
              <a:tr h="35519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Паспорт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регистрационный документ машины, предмета, оборудования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</a:tr>
              <a:tr h="53278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Словарь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собрание слов (обычно в алфавитном порядке), устойчивых выражений с пояснениями, толкованиями или с переводом на другой язык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</a:tr>
              <a:tr h="35519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Справочник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книга, содержащая краткие сведения по определенной теме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</a:tr>
              <a:tr h="35519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Статья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научное сочинение небольшого размера в сборнике или журнале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</a:tr>
              <a:tr h="35519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Учебник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книга для обучения какой-либо специальности, дисциплине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07" marR="4080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240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758705"/>
              </p:ext>
            </p:extLst>
          </p:nvPr>
        </p:nvGraphicFramePr>
        <p:xfrm>
          <a:off x="611560" y="548679"/>
          <a:ext cx="7920880" cy="56166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0367"/>
                <a:gridCol w="5350513"/>
              </a:tblGrid>
              <a:tr h="29574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Вторичные жанры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3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Аннотация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краткая обобщенная характеристика книги, статьи, ее содержания и назначения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</a:tr>
              <a:tr h="6333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Конспект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краткая запись содержания читаемого или воспринимаемого на слух текста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</a:tr>
              <a:tr h="6333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Отзыв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критическое описание научной работы перед ее публикацией или защитой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</a:tr>
              <a:tr h="6333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План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названия частей текста, расположенные в определенном порядке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</a:tr>
              <a:tr h="6333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Резюме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краткое изложение сути первичного </a:t>
                      </a:r>
                      <a:r>
                        <a:rPr lang="ru-RU" sz="1600" dirty="0" smtClean="0">
                          <a:effectLst/>
                        </a:rPr>
                        <a:t>текста, </a:t>
                      </a:r>
                      <a:r>
                        <a:rPr lang="ru-RU" sz="1600" dirty="0">
                          <a:effectLst/>
                        </a:rPr>
                        <a:t>краткий вывод, заключительный итог чего-либо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</a:tr>
              <a:tr h="88722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Реферат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краткое изложение сути первичного текста (книги, статьи) без критических замечаний референта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</a:tr>
              <a:tr h="6333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Рецензия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критический разбор какого-либо первичного текста (статьи, книги, фильма, спектакля)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</a:tr>
              <a:tr h="6333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Тезисы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кратко сформулированные основные положения первичного текста (книги, статьи)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655" marR="4865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66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755576" y="620688"/>
            <a:ext cx="6552728" cy="175432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dirty="0"/>
              <a:t>Работа с определениями жанров</a:t>
            </a:r>
          </a:p>
          <a:p>
            <a:endParaRPr lang="ru-RU" dirty="0"/>
          </a:p>
          <a:p>
            <a:r>
              <a:rPr lang="ru-RU" dirty="0"/>
              <a:t>https://www.brainscape.com/</a:t>
            </a:r>
          </a:p>
          <a:p>
            <a:endParaRPr lang="ru-RU" dirty="0"/>
          </a:p>
          <a:p>
            <a:r>
              <a:rPr lang="ru-RU" dirty="0"/>
              <a:t>Выбираете карточки «Жанры научного стиля», работаете до достижения 100%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636912"/>
            <a:ext cx="7200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Работа с индивидуальными текстами</a:t>
            </a:r>
          </a:p>
          <a:p>
            <a:endParaRPr lang="ru-RU" dirty="0"/>
          </a:p>
          <a:p>
            <a:pPr algn="just"/>
            <a:r>
              <a:rPr lang="ru-RU" dirty="0"/>
              <a:t>1. Выписать предложения,  осложненные:</a:t>
            </a:r>
          </a:p>
          <a:p>
            <a:pPr algn="just"/>
            <a:r>
              <a:rPr lang="ru-RU" dirty="0"/>
              <a:t>- однородными членами предложения (подчеркнуть их в зависимости от синтаксический функции),</a:t>
            </a:r>
          </a:p>
          <a:p>
            <a:pPr algn="just"/>
            <a:r>
              <a:rPr lang="ru-RU" dirty="0"/>
              <a:t>- причастным оборотом (написать залог и время причастия),</a:t>
            </a:r>
          </a:p>
          <a:p>
            <a:pPr algn="just"/>
            <a:r>
              <a:rPr lang="ru-RU" dirty="0"/>
              <a:t>- деепричастным оборотом – если есть (написать вид деепричастия),</a:t>
            </a:r>
          </a:p>
          <a:p>
            <a:pPr algn="just"/>
            <a:r>
              <a:rPr lang="ru-RU" dirty="0"/>
              <a:t>- вводным словом или словосочетанием (написать вид значения).</a:t>
            </a:r>
          </a:p>
          <a:p>
            <a:pPr algn="just"/>
            <a:r>
              <a:rPr lang="ru-RU" dirty="0" smtClean="0"/>
              <a:t>2</a:t>
            </a:r>
            <a:r>
              <a:rPr lang="ru-RU" dirty="0"/>
              <a:t>.  Выписать односоставное предложение – написать его вид.</a:t>
            </a:r>
          </a:p>
          <a:p>
            <a:pPr algn="just"/>
            <a:r>
              <a:rPr lang="ru-RU" dirty="0" smtClean="0"/>
              <a:t>3</a:t>
            </a:r>
            <a:r>
              <a:rPr lang="ru-RU" dirty="0"/>
              <a:t>. Выписать 2 сложноподчиненных предложения, определить тип придаточной части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4. Определить тип связи предложений в тексте (цепной или параллельный), выписать лексические межфразовые средства.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497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503548" y="116632"/>
            <a:ext cx="813690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sz="1400" dirty="0" smtClean="0"/>
              <a:t>В настоящее время исследуют историю Троянской войны, опровергая много слухов. Масла </a:t>
            </a:r>
            <a:r>
              <a:rPr lang="ru-RU" sz="1400" dirty="0"/>
              <a:t>в огонь подлили открытия Генриха </a:t>
            </a:r>
            <a:r>
              <a:rPr lang="ru-RU" sz="1400" dirty="0" err="1"/>
              <a:t>Шлимана</a:t>
            </a:r>
            <a:r>
              <a:rPr lang="ru-RU" sz="1400" dirty="0"/>
              <a:t>, объявившего, что он раскопал развалины Трои именно в том месте, о котором писал Гомер. Но находки лишь породили новые вопросы. В толще холма </a:t>
            </a:r>
            <a:r>
              <a:rPr lang="ru-RU" sz="1400" dirty="0" err="1"/>
              <a:t>Гиссарлак</a:t>
            </a:r>
            <a:r>
              <a:rPr lang="ru-RU" sz="1400" dirty="0"/>
              <a:t>, под которым скрывалась якобы «та самая» Троя, оказался настоящий слоеный пирог из </a:t>
            </a:r>
            <a:r>
              <a:rPr lang="ru-RU" sz="1400" dirty="0" smtClean="0"/>
              <a:t>цивилизаций, поселений </a:t>
            </a:r>
            <a:r>
              <a:rPr lang="ru-RU" sz="1400" dirty="0"/>
              <a:t>разных времен и уровней развития. И специалисты немедленно заспорили: которое же из них и есть искомый город.</a:t>
            </a:r>
          </a:p>
          <a:p>
            <a:pPr algn="just"/>
            <a:r>
              <a:rPr lang="ru-RU" sz="1400" dirty="0" smtClean="0"/>
              <a:t>	Дотошные </a:t>
            </a:r>
            <a:r>
              <a:rPr lang="ru-RU" sz="1400" dirty="0"/>
              <a:t>исследователи подсчитали, что в обнаруженном </a:t>
            </a:r>
            <a:r>
              <a:rPr lang="ru-RU" sz="1400" dirty="0" err="1"/>
              <a:t>Шлиманом</a:t>
            </a:r>
            <a:r>
              <a:rPr lang="ru-RU" sz="1400" dirty="0"/>
              <a:t> городе не могло разместиться войско, столь большое, что оно не раз угрожало сбросить в море армаду осаждавших (они ведь, согласно Гомеру, приплыли на 1186 кораблях)… Оказалось, что гавань </a:t>
            </a:r>
            <a:r>
              <a:rPr lang="ru-RU" sz="1400" dirty="0" err="1"/>
              <a:t>Авлида</a:t>
            </a:r>
            <a:r>
              <a:rPr lang="ru-RU" sz="1400" dirty="0"/>
              <a:t>, из которой греческое войско якобы отправилось в поход на Трою, не вмещает такой большой флот, как описано у Гомера. К тому же в Трое, раскопанной </a:t>
            </a:r>
            <a:r>
              <a:rPr lang="ru-RU" sz="1400" dirty="0" err="1"/>
              <a:t>Шлиманом</a:t>
            </a:r>
            <a:r>
              <a:rPr lang="ru-RU" sz="1400" dirty="0"/>
              <a:t>, хотя и обнаружились следы многочисленных осад, но не нашлось ни одного греческого наконечника стрелы, хотя местные имелись. Эти и еще многие факты собрал профессор Клейн и сделал </a:t>
            </a:r>
            <a:r>
              <a:rPr lang="ru-RU" sz="1400" dirty="0" smtClean="0"/>
              <a:t>вывод, безусловно, </a:t>
            </a:r>
            <a:r>
              <a:rPr lang="ru-RU" sz="1400" dirty="0"/>
              <a:t>Троянской войны не было.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063069"/>
            <a:ext cx="8568952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1. Выписать предложения,  осложненные:</a:t>
            </a:r>
          </a:p>
          <a:p>
            <a:r>
              <a:rPr lang="ru-RU" sz="1400" dirty="0" smtClean="0"/>
              <a:t>-</a:t>
            </a:r>
          </a:p>
          <a:p>
            <a:endParaRPr lang="ru-RU" sz="1400" dirty="0"/>
          </a:p>
          <a:p>
            <a:r>
              <a:rPr lang="ru-RU" sz="1400" dirty="0"/>
              <a:t>- </a:t>
            </a:r>
            <a:endParaRPr lang="ru-RU" sz="1400" dirty="0" smtClean="0"/>
          </a:p>
          <a:p>
            <a:endParaRPr lang="ru-RU" sz="1400" dirty="0"/>
          </a:p>
          <a:p>
            <a:r>
              <a:rPr lang="ru-RU" sz="1400" dirty="0"/>
              <a:t>- </a:t>
            </a:r>
            <a:endParaRPr lang="ru-RU" sz="1400" dirty="0" smtClean="0"/>
          </a:p>
          <a:p>
            <a:endParaRPr lang="ru-RU" sz="1400" dirty="0"/>
          </a:p>
          <a:p>
            <a:r>
              <a:rPr lang="ru-RU" sz="1400" dirty="0"/>
              <a:t>- </a:t>
            </a:r>
          </a:p>
          <a:p>
            <a:pPr marL="342900" indent="-342900">
              <a:buAutoNum type="arabicPeriod" startAt="2"/>
            </a:pPr>
            <a:endParaRPr lang="ru-RU" sz="1400" dirty="0" smtClean="0"/>
          </a:p>
          <a:p>
            <a:pPr marL="342900" indent="-342900">
              <a:buAutoNum type="arabicPeriod" startAt="2"/>
            </a:pPr>
            <a:r>
              <a:rPr lang="ru-RU" sz="1400" dirty="0" smtClean="0"/>
              <a:t>Выписать </a:t>
            </a:r>
            <a:r>
              <a:rPr lang="ru-RU" sz="1400" dirty="0"/>
              <a:t>односоставное предложение – написать его вид</a:t>
            </a:r>
            <a:r>
              <a:rPr lang="ru-RU" sz="1400" dirty="0" smtClean="0"/>
              <a:t>.</a:t>
            </a:r>
          </a:p>
          <a:p>
            <a:endParaRPr lang="ru-RU" sz="1400" dirty="0" smtClean="0"/>
          </a:p>
          <a:p>
            <a:endParaRPr lang="ru-RU" sz="1400" dirty="0"/>
          </a:p>
          <a:p>
            <a:r>
              <a:rPr lang="ru-RU" sz="1400" dirty="0"/>
              <a:t>3. Выписать 2 сложноподчиненных предложения, определить тип придаточной части.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4</a:t>
            </a:r>
            <a:r>
              <a:rPr lang="ru-RU" sz="1400" dirty="0"/>
              <a:t>. Определить тип связи предложений в тексте (цепной или параллельный), выписать лексические межфразовые средства</a:t>
            </a:r>
            <a:r>
              <a:rPr lang="ru-RU" sz="1400" dirty="0" smtClean="0"/>
              <a:t>.</a:t>
            </a:r>
          </a:p>
          <a:p>
            <a:endParaRPr lang="ru-RU" sz="1400" dirty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39517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987824" y="412396"/>
            <a:ext cx="348242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CC0033"/>
                </a:solidFill>
                <a:effectLst/>
                <a:latin typeface="Lato"/>
                <a:cs typeface="Arial" pitchFamily="34" charset="0"/>
              </a:rPr>
              <a:t>Значения вводных слов и словосочетаний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826508373"/>
              </p:ext>
            </p:extLst>
          </p:nvPr>
        </p:nvGraphicFramePr>
        <p:xfrm>
          <a:off x="539552" y="980728"/>
          <a:ext cx="7704856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6138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495970" y="138359"/>
            <a:ext cx="248209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CC0033"/>
                </a:solidFill>
                <a:effectLst/>
                <a:latin typeface="Lato"/>
                <a:cs typeface="Arial" pitchFamily="34" charset="0"/>
              </a:rPr>
              <a:t>Односоставные предложения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119566"/>
              </p:ext>
            </p:extLst>
          </p:nvPr>
        </p:nvGraphicFramePr>
        <p:xfrm>
          <a:off x="323527" y="476672"/>
          <a:ext cx="8496945" cy="567938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28193"/>
                <a:gridCol w="2635358"/>
                <a:gridCol w="2320191"/>
                <a:gridCol w="1813203"/>
              </a:tblGrid>
              <a:tr h="98685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1. Главный член предложения – подлежащее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08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Назывное 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Предмет или явление называются, но о них ничего не сообщается.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effectLst/>
                          <a:latin typeface="Times New Roman"/>
                          <a:ea typeface="Times New Roman"/>
                        </a:rPr>
                        <a:t>Поздний вечер.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effectLst/>
                          <a:latin typeface="Times New Roman"/>
                          <a:ea typeface="Times New Roman"/>
                        </a:rPr>
                        <a:t>Сумерки.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8685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2. Главный член предложения  - сказуемое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86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Вид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значение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выражается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примеры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94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Определенно-личное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Производитель действия ясно подразумевается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Глагол-сказуемое в форме 1 или 2 лица единственного / множественного числа;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глагол-сказуемое в форме повелительного наклонения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Подведем итоги заседания.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Нарисую твой портрет.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Покажите ваш реферат.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67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Неопределенно-личное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Важно само действие, а не лицо его совершившее.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глагол-сказуемое в форме прошедшего времени множественного числа изъявительного наклонения;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глагол-сказуемое в форме 3 лица множественного числа настоящего / будущего времени;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глагол-сказуемое в форме множественного числа условного наклонения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ВКГТУ построили в 1959 году.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Эту задачу решают несколькими способами.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Выучили бы текст хорошо.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94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Обобщенно-личное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Действие может совершить любое лицо. Используется в пословицах.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глагол-сказуемое в форме 2 лица единственного числа; 3 лица множественного числа;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 лица множественного числа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Век живи, век учись.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Цыплят по осени считают.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Что имеем – не храним…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16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Безличное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Нет и не может быть субъекта действия.  Обозначает состояния природы, физические и эмоциональные состояния человека.</a:t>
                      </a: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сказуемое выражается формой безличного глагола, наречием, возвратным глаголом, инфинитивом, словом «нет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», модальным глаголом + инфинитив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Вечереет.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Жаль олененка.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Детям не сидится на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уроке.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Информацию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Times New Roman"/>
                        </a:rPr>
                        <a:t> необходимо изучить.</a:t>
                      </a:r>
                      <a:endParaRPr lang="ru-RU" sz="12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449" marR="27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26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144796892"/>
              </p:ext>
            </p:extLst>
          </p:nvPr>
        </p:nvGraphicFramePr>
        <p:xfrm>
          <a:off x="539552" y="1268760"/>
          <a:ext cx="7992888" cy="3817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936444" y="494765"/>
            <a:ext cx="763016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CC0033"/>
                </a:solidFill>
                <a:effectLst/>
                <a:latin typeface="Lato"/>
                <a:cs typeface="Arial" pitchFamily="34" charset="0"/>
              </a:rPr>
              <a:t>Типы сложноподчиненных предложений, которые наиболее часто встречаются в научном стиле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75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938</Words>
  <Application>Microsoft Office PowerPoint</Application>
  <PresentationFormat>Экран (4:3)</PresentationFormat>
  <Paragraphs>173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</cp:revision>
  <dcterms:created xsi:type="dcterms:W3CDTF">2020-03-22T04:57:10Z</dcterms:created>
  <dcterms:modified xsi:type="dcterms:W3CDTF">2020-04-02T04:50:07Z</dcterms:modified>
</cp:coreProperties>
</file>